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39" d="100"/>
          <a:sy n="139" d="100"/>
        </p:scale>
        <p:origin x="14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CF0BE-EBA2-49FD-B021-2221728794C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5502A5-A046-4CC8-ACC1-E1155861C01E}">
      <dgm:prSet phldrT="[Text]" phldr="0"/>
      <dgm:spPr/>
      <dgm:t>
        <a:bodyPr/>
        <a:lstStyle/>
        <a:p>
          <a:r>
            <a:rPr lang="en-US" dirty="0"/>
            <a:t>URL</a:t>
          </a:r>
        </a:p>
      </dgm:t>
    </dgm:pt>
    <dgm:pt modelId="{B51522D4-A359-43B8-A925-C498B81EA5ED}" type="parTrans" cxnId="{E4E41ABA-4B72-4B34-8B13-447ED86A20F8}">
      <dgm:prSet/>
      <dgm:spPr/>
      <dgm:t>
        <a:bodyPr/>
        <a:lstStyle/>
        <a:p>
          <a:endParaRPr lang="en-US"/>
        </a:p>
      </dgm:t>
    </dgm:pt>
    <dgm:pt modelId="{D57A92BC-13D9-44E4-890B-8D138B8ED126}" type="sibTrans" cxnId="{E4E41ABA-4B72-4B34-8B13-447ED86A20F8}">
      <dgm:prSet/>
      <dgm:spPr/>
      <dgm:t>
        <a:bodyPr/>
        <a:lstStyle/>
        <a:p>
          <a:endParaRPr lang="en-US"/>
        </a:p>
      </dgm:t>
    </dgm:pt>
    <dgm:pt modelId="{DC0CA1DF-F8A5-4CE1-B683-F6C7B2A946E8}">
      <dgm:prSet phldrT="[Text]" phldr="0"/>
      <dgm:spPr/>
      <dgm:t>
        <a:bodyPr/>
        <a:lstStyle/>
        <a:p>
          <a:r>
            <a:rPr lang="en-US" dirty="0"/>
            <a:t>JSON</a:t>
          </a:r>
        </a:p>
      </dgm:t>
    </dgm:pt>
    <dgm:pt modelId="{FD84E6EC-C11B-4473-B534-0891937FFD24}" type="parTrans" cxnId="{4F360586-C81B-491B-AF32-1A4179100681}">
      <dgm:prSet/>
      <dgm:spPr/>
      <dgm:t>
        <a:bodyPr/>
        <a:lstStyle/>
        <a:p>
          <a:endParaRPr lang="en-US"/>
        </a:p>
      </dgm:t>
    </dgm:pt>
    <dgm:pt modelId="{BC3D203E-57A9-4533-8CBC-A80F4EFDEC76}" type="sibTrans" cxnId="{4F360586-C81B-491B-AF32-1A4179100681}">
      <dgm:prSet/>
      <dgm:spPr/>
      <dgm:t>
        <a:bodyPr/>
        <a:lstStyle/>
        <a:p>
          <a:endParaRPr lang="en-US"/>
        </a:p>
      </dgm:t>
    </dgm:pt>
    <dgm:pt modelId="{08DAD847-97BF-40AD-BB47-758C05C42CA8}">
      <dgm:prSet phldrT="[Text]" phldr="0"/>
      <dgm:spPr/>
      <dgm:t>
        <a:bodyPr/>
        <a:lstStyle/>
        <a:p>
          <a:r>
            <a:rPr lang="en-US" dirty="0" err="1"/>
            <a:t>DataFrame</a:t>
          </a:r>
          <a:endParaRPr lang="en-US" dirty="0"/>
        </a:p>
      </dgm:t>
    </dgm:pt>
    <dgm:pt modelId="{D57E7725-6AEC-404B-9B1D-1E20A3DEFFEC}" type="parTrans" cxnId="{43AA6E09-793E-4039-B315-1A8B88485EC6}">
      <dgm:prSet/>
      <dgm:spPr/>
      <dgm:t>
        <a:bodyPr/>
        <a:lstStyle/>
        <a:p>
          <a:endParaRPr lang="en-US"/>
        </a:p>
      </dgm:t>
    </dgm:pt>
    <dgm:pt modelId="{7891C6AB-90CD-44EF-980A-ABA1B6BFB37C}" type="sibTrans" cxnId="{43AA6E09-793E-4039-B315-1A8B88485EC6}">
      <dgm:prSet/>
      <dgm:spPr/>
      <dgm:t>
        <a:bodyPr/>
        <a:lstStyle/>
        <a:p>
          <a:endParaRPr lang="en-US"/>
        </a:p>
      </dgm:t>
    </dgm:pt>
    <dgm:pt modelId="{26A3D1D0-4693-4984-8759-A3F5467E83E9}">
      <dgm:prSet/>
      <dgm:spPr/>
      <dgm:t>
        <a:bodyPr/>
        <a:lstStyle/>
        <a:p>
          <a:r>
            <a:rPr lang="en-US" dirty="0"/>
            <a:t>Filter to include Falcon 9 only</a:t>
          </a:r>
        </a:p>
      </dgm:t>
    </dgm:pt>
    <dgm:pt modelId="{3E183DF5-FCF1-46F8-B6CD-3A4B04F1B932}" type="parTrans" cxnId="{3E8F7EA3-D6DF-4286-BA7A-5C8D9BF1C306}">
      <dgm:prSet/>
      <dgm:spPr/>
      <dgm:t>
        <a:bodyPr/>
        <a:lstStyle/>
        <a:p>
          <a:endParaRPr lang="en-US"/>
        </a:p>
      </dgm:t>
    </dgm:pt>
    <dgm:pt modelId="{33EE3970-1EA1-44E1-9740-492535027F6E}" type="sibTrans" cxnId="{3E8F7EA3-D6DF-4286-BA7A-5C8D9BF1C306}">
      <dgm:prSet/>
      <dgm:spPr/>
      <dgm:t>
        <a:bodyPr/>
        <a:lstStyle/>
        <a:p>
          <a:endParaRPr lang="en-US"/>
        </a:p>
      </dgm:t>
    </dgm:pt>
    <dgm:pt modelId="{AA1D321E-A620-4362-B748-69B79B15CC7D}">
      <dgm:prSet/>
      <dgm:spPr/>
      <dgm:t>
        <a:bodyPr/>
        <a:lstStyle/>
        <a:p>
          <a:pPr>
            <a:buNone/>
          </a:pPr>
          <a:r>
            <a:rPr lang="en-US" b="0" i="0" dirty="0"/>
            <a:t>Reset the </a:t>
          </a:r>
          <a:r>
            <a:rPr lang="en-US" b="0" i="0" dirty="0" err="1"/>
            <a:t>FlgihtNumber</a:t>
          </a:r>
          <a:endParaRPr lang="en-US" dirty="0"/>
        </a:p>
      </dgm:t>
    </dgm:pt>
    <dgm:pt modelId="{07F26F49-2775-422D-977B-96367569539F}" type="parTrans" cxnId="{EECC9562-8A8F-45E5-94D0-F7B4D7EB17BF}">
      <dgm:prSet/>
      <dgm:spPr/>
      <dgm:t>
        <a:bodyPr/>
        <a:lstStyle/>
        <a:p>
          <a:endParaRPr lang="en-US"/>
        </a:p>
      </dgm:t>
    </dgm:pt>
    <dgm:pt modelId="{1C0CA571-374C-4AAB-B5BD-9E464D0C4A5B}" type="sibTrans" cxnId="{EECC9562-8A8F-45E5-94D0-F7B4D7EB17BF}">
      <dgm:prSet/>
      <dgm:spPr/>
      <dgm:t>
        <a:bodyPr/>
        <a:lstStyle/>
        <a:p>
          <a:endParaRPr lang="en-US"/>
        </a:p>
      </dgm:t>
    </dgm:pt>
    <dgm:pt modelId="{4B47C4C9-0FDF-4303-A9C3-B81B166B5B3E}">
      <dgm:prSet/>
      <dgm:spPr/>
      <dgm:t>
        <a:bodyPr/>
        <a:lstStyle/>
        <a:p>
          <a:r>
            <a:rPr lang="en-US" dirty="0"/>
            <a:t>Replace missing mass (</a:t>
          </a:r>
          <a:r>
            <a:rPr lang="en-US" dirty="0" err="1"/>
            <a:t>NaN</a:t>
          </a:r>
          <a:r>
            <a:rPr lang="en-US" dirty="0"/>
            <a:t>) with mean</a:t>
          </a:r>
        </a:p>
      </dgm:t>
    </dgm:pt>
    <dgm:pt modelId="{073203B2-8253-4E6F-AE7C-80C0C239BDDF}" type="parTrans" cxnId="{63E62683-F9D2-408C-98C3-890B0B858361}">
      <dgm:prSet/>
      <dgm:spPr/>
      <dgm:t>
        <a:bodyPr/>
        <a:lstStyle/>
        <a:p>
          <a:endParaRPr lang="en-US"/>
        </a:p>
      </dgm:t>
    </dgm:pt>
    <dgm:pt modelId="{57056154-55A4-4362-94BD-C69700DAB11B}" type="sibTrans" cxnId="{63E62683-F9D2-408C-98C3-890B0B858361}">
      <dgm:prSet/>
      <dgm:spPr/>
      <dgm:t>
        <a:bodyPr/>
        <a:lstStyle/>
        <a:p>
          <a:endParaRPr lang="en-US"/>
        </a:p>
      </dgm:t>
    </dgm:pt>
    <dgm:pt modelId="{3ABFCBA2-D066-4AB1-A238-2EBCE05E5335}">
      <dgm:prSet/>
      <dgm:spPr/>
      <dgm:t>
        <a:bodyPr/>
        <a:lstStyle/>
        <a:p>
          <a:r>
            <a:rPr lang="en-US" dirty="0"/>
            <a:t>Save to CSV</a:t>
          </a:r>
        </a:p>
      </dgm:t>
    </dgm:pt>
    <dgm:pt modelId="{0596E904-2282-407F-897A-790E4720F314}" type="parTrans" cxnId="{E7E70E9B-1EE7-40E4-A85A-D009E8668409}">
      <dgm:prSet/>
      <dgm:spPr/>
      <dgm:t>
        <a:bodyPr/>
        <a:lstStyle/>
        <a:p>
          <a:endParaRPr lang="en-US"/>
        </a:p>
      </dgm:t>
    </dgm:pt>
    <dgm:pt modelId="{DF3303F1-8BBB-45F3-A43C-C4E071049CBF}" type="sibTrans" cxnId="{E7E70E9B-1EE7-40E4-A85A-D009E8668409}">
      <dgm:prSet/>
      <dgm:spPr/>
      <dgm:t>
        <a:bodyPr/>
        <a:lstStyle/>
        <a:p>
          <a:endParaRPr lang="en-US"/>
        </a:p>
      </dgm:t>
    </dgm:pt>
    <dgm:pt modelId="{280F7385-6AC8-4DDD-A041-C33EAE0CC821}">
      <dgm:prSet/>
      <dgm:spPr/>
      <dgm:t>
        <a:bodyPr/>
        <a:lstStyle/>
        <a:p>
          <a:r>
            <a:rPr lang="en-US" dirty="0"/>
            <a:t>Keeping only relevant features</a:t>
          </a:r>
        </a:p>
      </dgm:t>
    </dgm:pt>
    <dgm:pt modelId="{D3C08A14-AB79-4F27-889E-BE4B0AE45D58}" type="parTrans" cxnId="{5E816559-1BF5-464E-8D8E-128D6F63D739}">
      <dgm:prSet/>
      <dgm:spPr/>
      <dgm:t>
        <a:bodyPr/>
        <a:lstStyle/>
        <a:p>
          <a:endParaRPr lang="en-US"/>
        </a:p>
      </dgm:t>
    </dgm:pt>
    <dgm:pt modelId="{48207FA3-6041-4217-99E7-C78BB97F77D1}" type="sibTrans" cxnId="{5E816559-1BF5-464E-8D8E-128D6F63D739}">
      <dgm:prSet/>
      <dgm:spPr/>
      <dgm:t>
        <a:bodyPr/>
        <a:lstStyle/>
        <a:p>
          <a:endParaRPr lang="en-US"/>
        </a:p>
      </dgm:t>
    </dgm:pt>
    <dgm:pt modelId="{0A038AD8-B308-49E6-87D5-E9C64DA69CE4}">
      <dgm:prSet/>
      <dgm:spPr/>
      <dgm:t>
        <a:bodyPr/>
        <a:lstStyle/>
        <a:p>
          <a:r>
            <a:rPr lang="en-US" dirty="0"/>
            <a:t>Extract launch date only, no time</a:t>
          </a:r>
        </a:p>
      </dgm:t>
    </dgm:pt>
    <dgm:pt modelId="{253E80FB-D707-44E4-8A27-1A295681FDFB}" type="parTrans" cxnId="{2AEBF746-E0FD-4D5B-8A54-719EF39D7BAC}">
      <dgm:prSet/>
      <dgm:spPr/>
      <dgm:t>
        <a:bodyPr/>
        <a:lstStyle/>
        <a:p>
          <a:endParaRPr lang="en-US"/>
        </a:p>
      </dgm:t>
    </dgm:pt>
    <dgm:pt modelId="{2F45AE94-E363-4139-823D-4011CB56A3F3}" type="sibTrans" cxnId="{2AEBF746-E0FD-4D5B-8A54-719EF39D7BAC}">
      <dgm:prSet/>
      <dgm:spPr/>
      <dgm:t>
        <a:bodyPr/>
        <a:lstStyle/>
        <a:p>
          <a:endParaRPr lang="en-US"/>
        </a:p>
      </dgm:t>
    </dgm:pt>
    <dgm:pt modelId="{9F8AA406-B120-4B66-9E24-3ED2327D78D5}" type="pres">
      <dgm:prSet presAssocID="{44ACF0BE-EBA2-49FD-B021-2221728794CC}" presName="Name0" presStyleCnt="0">
        <dgm:presLayoutVars>
          <dgm:dir/>
          <dgm:animLvl val="lvl"/>
          <dgm:resizeHandles val="exact"/>
        </dgm:presLayoutVars>
      </dgm:prSet>
      <dgm:spPr/>
    </dgm:pt>
    <dgm:pt modelId="{8A3F17F4-4E57-4036-B8FC-0703E818D154}" type="pres">
      <dgm:prSet presAssocID="{3ABFCBA2-D066-4AB1-A238-2EBCE05E5335}" presName="boxAndChildren" presStyleCnt="0"/>
      <dgm:spPr/>
    </dgm:pt>
    <dgm:pt modelId="{3B3841B7-00CA-46FB-80F3-056ADE88AD38}" type="pres">
      <dgm:prSet presAssocID="{3ABFCBA2-D066-4AB1-A238-2EBCE05E5335}" presName="parentTextBox" presStyleLbl="node1" presStyleIdx="0" presStyleCnt="9"/>
      <dgm:spPr/>
    </dgm:pt>
    <dgm:pt modelId="{3A078C50-8650-4B76-AFF6-E465FBDE8FEE}" type="pres">
      <dgm:prSet presAssocID="{57056154-55A4-4362-94BD-C69700DAB11B}" presName="sp" presStyleCnt="0"/>
      <dgm:spPr/>
    </dgm:pt>
    <dgm:pt modelId="{2FABF9CA-6875-44EF-B49E-334728115E41}" type="pres">
      <dgm:prSet presAssocID="{4B47C4C9-0FDF-4303-A9C3-B81B166B5B3E}" presName="arrowAndChildren" presStyleCnt="0"/>
      <dgm:spPr/>
    </dgm:pt>
    <dgm:pt modelId="{4015BA35-29B3-499A-9CE5-1D28D0B99925}" type="pres">
      <dgm:prSet presAssocID="{4B47C4C9-0FDF-4303-A9C3-B81B166B5B3E}" presName="parentTextArrow" presStyleLbl="node1" presStyleIdx="1" presStyleCnt="9"/>
      <dgm:spPr/>
    </dgm:pt>
    <dgm:pt modelId="{9B694192-3FDE-4DE2-A58F-142662D41E55}" type="pres">
      <dgm:prSet presAssocID="{1C0CA571-374C-4AAB-B5BD-9E464D0C4A5B}" presName="sp" presStyleCnt="0"/>
      <dgm:spPr/>
    </dgm:pt>
    <dgm:pt modelId="{7B5FFD0E-130B-4FB9-B446-E24139D15B4D}" type="pres">
      <dgm:prSet presAssocID="{AA1D321E-A620-4362-B748-69B79B15CC7D}" presName="arrowAndChildren" presStyleCnt="0"/>
      <dgm:spPr/>
    </dgm:pt>
    <dgm:pt modelId="{49B48CCC-B45D-4E84-BF75-2A8DF95718C4}" type="pres">
      <dgm:prSet presAssocID="{AA1D321E-A620-4362-B748-69B79B15CC7D}" presName="parentTextArrow" presStyleLbl="node1" presStyleIdx="2" presStyleCnt="9"/>
      <dgm:spPr/>
    </dgm:pt>
    <dgm:pt modelId="{DAA681B3-44E9-4D64-AD0C-AA77130D5234}" type="pres">
      <dgm:prSet presAssocID="{33EE3970-1EA1-44E1-9740-492535027F6E}" presName="sp" presStyleCnt="0"/>
      <dgm:spPr/>
    </dgm:pt>
    <dgm:pt modelId="{B2FDB8DD-DBCB-4D6F-92B7-F814856126B0}" type="pres">
      <dgm:prSet presAssocID="{26A3D1D0-4693-4984-8759-A3F5467E83E9}" presName="arrowAndChildren" presStyleCnt="0"/>
      <dgm:spPr/>
    </dgm:pt>
    <dgm:pt modelId="{D697B88B-C502-4154-93B7-075B90DD1F4E}" type="pres">
      <dgm:prSet presAssocID="{26A3D1D0-4693-4984-8759-A3F5467E83E9}" presName="parentTextArrow" presStyleLbl="node1" presStyleIdx="3" presStyleCnt="9"/>
      <dgm:spPr/>
    </dgm:pt>
    <dgm:pt modelId="{CC4D340C-D96B-42C7-B103-76084E53BF35}" type="pres">
      <dgm:prSet presAssocID="{2F45AE94-E363-4139-823D-4011CB56A3F3}" presName="sp" presStyleCnt="0"/>
      <dgm:spPr/>
    </dgm:pt>
    <dgm:pt modelId="{BDFB718C-6C0E-4329-9C07-EA8D84A8B88C}" type="pres">
      <dgm:prSet presAssocID="{0A038AD8-B308-49E6-87D5-E9C64DA69CE4}" presName="arrowAndChildren" presStyleCnt="0"/>
      <dgm:spPr/>
    </dgm:pt>
    <dgm:pt modelId="{970839D5-312E-4103-857E-ADB0BFB935DA}" type="pres">
      <dgm:prSet presAssocID="{0A038AD8-B308-49E6-87D5-E9C64DA69CE4}" presName="parentTextArrow" presStyleLbl="node1" presStyleIdx="4" presStyleCnt="9"/>
      <dgm:spPr/>
    </dgm:pt>
    <dgm:pt modelId="{CBE960BD-AA17-4D88-8524-070602CDA1EC}" type="pres">
      <dgm:prSet presAssocID="{48207FA3-6041-4217-99E7-C78BB97F77D1}" presName="sp" presStyleCnt="0"/>
      <dgm:spPr/>
    </dgm:pt>
    <dgm:pt modelId="{F4BC3235-2920-437F-B900-1497B9E7EF93}" type="pres">
      <dgm:prSet presAssocID="{280F7385-6AC8-4DDD-A041-C33EAE0CC821}" presName="arrowAndChildren" presStyleCnt="0"/>
      <dgm:spPr/>
    </dgm:pt>
    <dgm:pt modelId="{CCFC063B-201E-49B3-B32E-B59E65ED0367}" type="pres">
      <dgm:prSet presAssocID="{280F7385-6AC8-4DDD-A041-C33EAE0CC821}" presName="parentTextArrow" presStyleLbl="node1" presStyleIdx="5" presStyleCnt="9"/>
      <dgm:spPr/>
    </dgm:pt>
    <dgm:pt modelId="{41748488-2E90-4C6A-A0C7-FB59EA65696A}" type="pres">
      <dgm:prSet presAssocID="{7891C6AB-90CD-44EF-980A-ABA1B6BFB37C}" presName="sp" presStyleCnt="0"/>
      <dgm:spPr/>
    </dgm:pt>
    <dgm:pt modelId="{F3E5DFCE-68E5-40EA-9383-6E0515627430}" type="pres">
      <dgm:prSet presAssocID="{08DAD847-97BF-40AD-BB47-758C05C42CA8}" presName="arrowAndChildren" presStyleCnt="0"/>
      <dgm:spPr/>
    </dgm:pt>
    <dgm:pt modelId="{89D7F6FF-E32C-4639-95A6-33DA040D82DE}" type="pres">
      <dgm:prSet presAssocID="{08DAD847-97BF-40AD-BB47-758C05C42CA8}" presName="parentTextArrow" presStyleLbl="node1" presStyleIdx="6" presStyleCnt="9"/>
      <dgm:spPr/>
    </dgm:pt>
    <dgm:pt modelId="{5235EF26-81FF-47CF-BB11-3ED38A5D8371}" type="pres">
      <dgm:prSet presAssocID="{BC3D203E-57A9-4533-8CBC-A80F4EFDEC76}" presName="sp" presStyleCnt="0"/>
      <dgm:spPr/>
    </dgm:pt>
    <dgm:pt modelId="{B76AC1CA-705F-49C5-A8C4-BF95BB51F475}" type="pres">
      <dgm:prSet presAssocID="{DC0CA1DF-F8A5-4CE1-B683-F6C7B2A946E8}" presName="arrowAndChildren" presStyleCnt="0"/>
      <dgm:spPr/>
    </dgm:pt>
    <dgm:pt modelId="{A640C5F4-7A89-4850-91F4-C9B7A760633E}" type="pres">
      <dgm:prSet presAssocID="{DC0CA1DF-F8A5-4CE1-B683-F6C7B2A946E8}" presName="parentTextArrow" presStyleLbl="node1" presStyleIdx="7" presStyleCnt="9"/>
      <dgm:spPr/>
    </dgm:pt>
    <dgm:pt modelId="{C8A49F43-6C96-4EEE-8A5B-3C9C45C64D67}" type="pres">
      <dgm:prSet presAssocID="{D57A92BC-13D9-44E4-890B-8D138B8ED126}" presName="sp" presStyleCnt="0"/>
      <dgm:spPr/>
    </dgm:pt>
    <dgm:pt modelId="{0025AF06-D4B1-4090-8104-4064360AE029}" type="pres">
      <dgm:prSet presAssocID="{EF5502A5-A046-4CC8-ACC1-E1155861C01E}" presName="arrowAndChildren" presStyleCnt="0"/>
      <dgm:spPr/>
    </dgm:pt>
    <dgm:pt modelId="{288B03CE-FFD1-42C2-A0E0-66BF03D4FBC1}" type="pres">
      <dgm:prSet presAssocID="{EF5502A5-A046-4CC8-ACC1-E1155861C01E}" presName="parentTextArrow" presStyleLbl="node1" presStyleIdx="8" presStyleCnt="9"/>
      <dgm:spPr/>
    </dgm:pt>
  </dgm:ptLst>
  <dgm:cxnLst>
    <dgm:cxn modelId="{7952ED07-F146-4FC2-806C-77B2E94569C5}" type="presOf" srcId="{DC0CA1DF-F8A5-4CE1-B683-F6C7B2A946E8}" destId="{A640C5F4-7A89-4850-91F4-C9B7A760633E}" srcOrd="0" destOrd="0" presId="urn:microsoft.com/office/officeart/2005/8/layout/process4"/>
    <dgm:cxn modelId="{43AA6E09-793E-4039-B315-1A8B88485EC6}" srcId="{44ACF0BE-EBA2-49FD-B021-2221728794CC}" destId="{08DAD847-97BF-40AD-BB47-758C05C42CA8}" srcOrd="2" destOrd="0" parTransId="{D57E7725-6AEC-404B-9B1D-1E20A3DEFFEC}" sibTransId="{7891C6AB-90CD-44EF-980A-ABA1B6BFB37C}"/>
    <dgm:cxn modelId="{04EE9919-FA09-4F92-B15A-860C694B2240}" type="presOf" srcId="{26A3D1D0-4693-4984-8759-A3F5467E83E9}" destId="{D697B88B-C502-4154-93B7-075B90DD1F4E}" srcOrd="0" destOrd="0" presId="urn:microsoft.com/office/officeart/2005/8/layout/process4"/>
    <dgm:cxn modelId="{A5D6392D-5554-4F42-BC62-F5800EA1F1C5}" type="presOf" srcId="{EF5502A5-A046-4CC8-ACC1-E1155861C01E}" destId="{288B03CE-FFD1-42C2-A0E0-66BF03D4FBC1}" srcOrd="0" destOrd="0" presId="urn:microsoft.com/office/officeart/2005/8/layout/process4"/>
    <dgm:cxn modelId="{EECC9562-8A8F-45E5-94D0-F7B4D7EB17BF}" srcId="{44ACF0BE-EBA2-49FD-B021-2221728794CC}" destId="{AA1D321E-A620-4362-B748-69B79B15CC7D}" srcOrd="6" destOrd="0" parTransId="{07F26F49-2775-422D-977B-96367569539F}" sibTransId="{1C0CA571-374C-4AAB-B5BD-9E464D0C4A5B}"/>
    <dgm:cxn modelId="{FD56DB65-0838-4C79-8F2D-512C2D98F965}" type="presOf" srcId="{AA1D321E-A620-4362-B748-69B79B15CC7D}" destId="{49B48CCC-B45D-4E84-BF75-2A8DF95718C4}" srcOrd="0" destOrd="0" presId="urn:microsoft.com/office/officeart/2005/8/layout/process4"/>
    <dgm:cxn modelId="{2AEBF746-E0FD-4D5B-8A54-719EF39D7BAC}" srcId="{44ACF0BE-EBA2-49FD-B021-2221728794CC}" destId="{0A038AD8-B308-49E6-87D5-E9C64DA69CE4}" srcOrd="4" destOrd="0" parTransId="{253E80FB-D707-44E4-8A27-1A295681FDFB}" sibTransId="{2F45AE94-E363-4139-823D-4011CB56A3F3}"/>
    <dgm:cxn modelId="{48FFFA4B-4B08-411A-B619-2E5C1762508F}" type="presOf" srcId="{0A038AD8-B308-49E6-87D5-E9C64DA69CE4}" destId="{970839D5-312E-4103-857E-ADB0BFB935DA}" srcOrd="0" destOrd="0" presId="urn:microsoft.com/office/officeart/2005/8/layout/process4"/>
    <dgm:cxn modelId="{5E816559-1BF5-464E-8D8E-128D6F63D739}" srcId="{44ACF0BE-EBA2-49FD-B021-2221728794CC}" destId="{280F7385-6AC8-4DDD-A041-C33EAE0CC821}" srcOrd="3" destOrd="0" parTransId="{D3C08A14-AB79-4F27-889E-BE4B0AE45D58}" sibTransId="{48207FA3-6041-4217-99E7-C78BB97F77D1}"/>
    <dgm:cxn modelId="{63E62683-F9D2-408C-98C3-890B0B858361}" srcId="{44ACF0BE-EBA2-49FD-B021-2221728794CC}" destId="{4B47C4C9-0FDF-4303-A9C3-B81B166B5B3E}" srcOrd="7" destOrd="0" parTransId="{073203B2-8253-4E6F-AE7C-80C0C239BDDF}" sibTransId="{57056154-55A4-4362-94BD-C69700DAB11B}"/>
    <dgm:cxn modelId="{4F360586-C81B-491B-AF32-1A4179100681}" srcId="{44ACF0BE-EBA2-49FD-B021-2221728794CC}" destId="{DC0CA1DF-F8A5-4CE1-B683-F6C7B2A946E8}" srcOrd="1" destOrd="0" parTransId="{FD84E6EC-C11B-4473-B534-0891937FFD24}" sibTransId="{BC3D203E-57A9-4533-8CBC-A80F4EFDEC76}"/>
    <dgm:cxn modelId="{E7E70E9B-1EE7-40E4-A85A-D009E8668409}" srcId="{44ACF0BE-EBA2-49FD-B021-2221728794CC}" destId="{3ABFCBA2-D066-4AB1-A238-2EBCE05E5335}" srcOrd="8" destOrd="0" parTransId="{0596E904-2282-407F-897A-790E4720F314}" sibTransId="{DF3303F1-8BBB-45F3-A43C-C4E071049CBF}"/>
    <dgm:cxn modelId="{DA58E79E-89E1-41FB-BD56-D69874364E95}" type="presOf" srcId="{280F7385-6AC8-4DDD-A041-C33EAE0CC821}" destId="{CCFC063B-201E-49B3-B32E-B59E65ED0367}" srcOrd="0" destOrd="0" presId="urn:microsoft.com/office/officeart/2005/8/layout/process4"/>
    <dgm:cxn modelId="{3E8F7EA3-D6DF-4286-BA7A-5C8D9BF1C306}" srcId="{44ACF0BE-EBA2-49FD-B021-2221728794CC}" destId="{26A3D1D0-4693-4984-8759-A3F5467E83E9}" srcOrd="5" destOrd="0" parTransId="{3E183DF5-FCF1-46F8-B6CD-3A4B04F1B932}" sibTransId="{33EE3970-1EA1-44E1-9740-492535027F6E}"/>
    <dgm:cxn modelId="{B8370BA5-B74B-452D-8CBC-8C2E8CB8E652}" type="presOf" srcId="{44ACF0BE-EBA2-49FD-B021-2221728794CC}" destId="{9F8AA406-B120-4B66-9E24-3ED2327D78D5}" srcOrd="0" destOrd="0" presId="urn:microsoft.com/office/officeart/2005/8/layout/process4"/>
    <dgm:cxn modelId="{E7F032A6-73B9-4714-BA16-B628CE65A7E8}" type="presOf" srcId="{4B47C4C9-0FDF-4303-A9C3-B81B166B5B3E}" destId="{4015BA35-29B3-499A-9CE5-1D28D0B99925}" srcOrd="0" destOrd="0" presId="urn:microsoft.com/office/officeart/2005/8/layout/process4"/>
    <dgm:cxn modelId="{E4E41ABA-4B72-4B34-8B13-447ED86A20F8}" srcId="{44ACF0BE-EBA2-49FD-B021-2221728794CC}" destId="{EF5502A5-A046-4CC8-ACC1-E1155861C01E}" srcOrd="0" destOrd="0" parTransId="{B51522D4-A359-43B8-A925-C498B81EA5ED}" sibTransId="{D57A92BC-13D9-44E4-890B-8D138B8ED126}"/>
    <dgm:cxn modelId="{42676DE8-937F-4D6D-9BF2-FF74DC34466A}" type="presOf" srcId="{08DAD847-97BF-40AD-BB47-758C05C42CA8}" destId="{89D7F6FF-E32C-4639-95A6-33DA040D82DE}" srcOrd="0" destOrd="0" presId="urn:microsoft.com/office/officeart/2005/8/layout/process4"/>
    <dgm:cxn modelId="{6A468EF6-18BE-42AA-909F-D2F5F5C8E417}" type="presOf" srcId="{3ABFCBA2-D066-4AB1-A238-2EBCE05E5335}" destId="{3B3841B7-00CA-46FB-80F3-056ADE88AD38}" srcOrd="0" destOrd="0" presId="urn:microsoft.com/office/officeart/2005/8/layout/process4"/>
    <dgm:cxn modelId="{9D7E1AB5-EA76-4716-AB1D-16F99C369269}" type="presParOf" srcId="{9F8AA406-B120-4B66-9E24-3ED2327D78D5}" destId="{8A3F17F4-4E57-4036-B8FC-0703E818D154}" srcOrd="0" destOrd="0" presId="urn:microsoft.com/office/officeart/2005/8/layout/process4"/>
    <dgm:cxn modelId="{0F1940EB-682E-41C6-84FA-6F56053F3E3C}" type="presParOf" srcId="{8A3F17F4-4E57-4036-B8FC-0703E818D154}" destId="{3B3841B7-00CA-46FB-80F3-056ADE88AD38}" srcOrd="0" destOrd="0" presId="urn:microsoft.com/office/officeart/2005/8/layout/process4"/>
    <dgm:cxn modelId="{04C28A7F-FCFC-4FAE-A920-AC7E74509BF6}" type="presParOf" srcId="{9F8AA406-B120-4B66-9E24-3ED2327D78D5}" destId="{3A078C50-8650-4B76-AFF6-E465FBDE8FEE}" srcOrd="1" destOrd="0" presId="urn:microsoft.com/office/officeart/2005/8/layout/process4"/>
    <dgm:cxn modelId="{0441A506-9465-41AF-AE89-0FCBCEE39C1A}" type="presParOf" srcId="{9F8AA406-B120-4B66-9E24-3ED2327D78D5}" destId="{2FABF9CA-6875-44EF-B49E-334728115E41}" srcOrd="2" destOrd="0" presId="urn:microsoft.com/office/officeart/2005/8/layout/process4"/>
    <dgm:cxn modelId="{50C17525-0731-46B7-A8A9-57F9BA5E1852}" type="presParOf" srcId="{2FABF9CA-6875-44EF-B49E-334728115E41}" destId="{4015BA35-29B3-499A-9CE5-1D28D0B99925}" srcOrd="0" destOrd="0" presId="urn:microsoft.com/office/officeart/2005/8/layout/process4"/>
    <dgm:cxn modelId="{FE0FFA99-EBC0-4D66-AAB8-33AC3E23DDD1}" type="presParOf" srcId="{9F8AA406-B120-4B66-9E24-3ED2327D78D5}" destId="{9B694192-3FDE-4DE2-A58F-142662D41E55}" srcOrd="3" destOrd="0" presId="urn:microsoft.com/office/officeart/2005/8/layout/process4"/>
    <dgm:cxn modelId="{466AC696-F41E-495D-94E6-BF591EA089DC}" type="presParOf" srcId="{9F8AA406-B120-4B66-9E24-3ED2327D78D5}" destId="{7B5FFD0E-130B-4FB9-B446-E24139D15B4D}" srcOrd="4" destOrd="0" presId="urn:microsoft.com/office/officeart/2005/8/layout/process4"/>
    <dgm:cxn modelId="{BE12A852-C4CF-48C4-8A46-1360826E2F66}" type="presParOf" srcId="{7B5FFD0E-130B-4FB9-B446-E24139D15B4D}" destId="{49B48CCC-B45D-4E84-BF75-2A8DF95718C4}" srcOrd="0" destOrd="0" presId="urn:microsoft.com/office/officeart/2005/8/layout/process4"/>
    <dgm:cxn modelId="{A2D95876-0237-485D-A71D-207859E74FE3}" type="presParOf" srcId="{9F8AA406-B120-4B66-9E24-3ED2327D78D5}" destId="{DAA681B3-44E9-4D64-AD0C-AA77130D5234}" srcOrd="5" destOrd="0" presId="urn:microsoft.com/office/officeart/2005/8/layout/process4"/>
    <dgm:cxn modelId="{C49D7DC5-D12A-41BF-BF96-31607D715623}" type="presParOf" srcId="{9F8AA406-B120-4B66-9E24-3ED2327D78D5}" destId="{B2FDB8DD-DBCB-4D6F-92B7-F814856126B0}" srcOrd="6" destOrd="0" presId="urn:microsoft.com/office/officeart/2005/8/layout/process4"/>
    <dgm:cxn modelId="{F44BCDDD-9815-416C-8CAF-029FC6932894}" type="presParOf" srcId="{B2FDB8DD-DBCB-4D6F-92B7-F814856126B0}" destId="{D697B88B-C502-4154-93B7-075B90DD1F4E}" srcOrd="0" destOrd="0" presId="urn:microsoft.com/office/officeart/2005/8/layout/process4"/>
    <dgm:cxn modelId="{DBE31D47-DAB7-4FAE-B91F-430E9E3C6E02}" type="presParOf" srcId="{9F8AA406-B120-4B66-9E24-3ED2327D78D5}" destId="{CC4D340C-D96B-42C7-B103-76084E53BF35}" srcOrd="7" destOrd="0" presId="urn:microsoft.com/office/officeart/2005/8/layout/process4"/>
    <dgm:cxn modelId="{7D4E3CC0-F9D6-4C88-85DD-2CF150007F04}" type="presParOf" srcId="{9F8AA406-B120-4B66-9E24-3ED2327D78D5}" destId="{BDFB718C-6C0E-4329-9C07-EA8D84A8B88C}" srcOrd="8" destOrd="0" presId="urn:microsoft.com/office/officeart/2005/8/layout/process4"/>
    <dgm:cxn modelId="{4456A5A7-8238-47C5-B317-25749A2802A2}" type="presParOf" srcId="{BDFB718C-6C0E-4329-9C07-EA8D84A8B88C}" destId="{970839D5-312E-4103-857E-ADB0BFB935DA}" srcOrd="0" destOrd="0" presId="urn:microsoft.com/office/officeart/2005/8/layout/process4"/>
    <dgm:cxn modelId="{5E499D38-B107-451C-A3AC-89CF182A1483}" type="presParOf" srcId="{9F8AA406-B120-4B66-9E24-3ED2327D78D5}" destId="{CBE960BD-AA17-4D88-8524-070602CDA1EC}" srcOrd="9" destOrd="0" presId="urn:microsoft.com/office/officeart/2005/8/layout/process4"/>
    <dgm:cxn modelId="{E821811D-722B-48BA-8BE6-8DABB2F0767C}" type="presParOf" srcId="{9F8AA406-B120-4B66-9E24-3ED2327D78D5}" destId="{F4BC3235-2920-437F-B900-1497B9E7EF93}" srcOrd="10" destOrd="0" presId="urn:microsoft.com/office/officeart/2005/8/layout/process4"/>
    <dgm:cxn modelId="{08B943FA-AD2D-4240-9A18-3E955F590920}" type="presParOf" srcId="{F4BC3235-2920-437F-B900-1497B9E7EF93}" destId="{CCFC063B-201E-49B3-B32E-B59E65ED0367}" srcOrd="0" destOrd="0" presId="urn:microsoft.com/office/officeart/2005/8/layout/process4"/>
    <dgm:cxn modelId="{77A645D8-9832-43FE-A9B6-79F436AAFD98}" type="presParOf" srcId="{9F8AA406-B120-4B66-9E24-3ED2327D78D5}" destId="{41748488-2E90-4C6A-A0C7-FB59EA65696A}" srcOrd="11" destOrd="0" presId="urn:microsoft.com/office/officeart/2005/8/layout/process4"/>
    <dgm:cxn modelId="{98EF7743-2B1C-40A5-8F46-F892AD87A758}" type="presParOf" srcId="{9F8AA406-B120-4B66-9E24-3ED2327D78D5}" destId="{F3E5DFCE-68E5-40EA-9383-6E0515627430}" srcOrd="12" destOrd="0" presId="urn:microsoft.com/office/officeart/2005/8/layout/process4"/>
    <dgm:cxn modelId="{2DF130B7-A907-4CD4-88E8-EDCB86959A25}" type="presParOf" srcId="{F3E5DFCE-68E5-40EA-9383-6E0515627430}" destId="{89D7F6FF-E32C-4639-95A6-33DA040D82DE}" srcOrd="0" destOrd="0" presId="urn:microsoft.com/office/officeart/2005/8/layout/process4"/>
    <dgm:cxn modelId="{37798EAB-0FBC-4E46-8308-9A98FF741773}" type="presParOf" srcId="{9F8AA406-B120-4B66-9E24-3ED2327D78D5}" destId="{5235EF26-81FF-47CF-BB11-3ED38A5D8371}" srcOrd="13" destOrd="0" presId="urn:microsoft.com/office/officeart/2005/8/layout/process4"/>
    <dgm:cxn modelId="{A0A608CE-A183-4458-855D-F6920C1826AC}" type="presParOf" srcId="{9F8AA406-B120-4B66-9E24-3ED2327D78D5}" destId="{B76AC1CA-705F-49C5-A8C4-BF95BB51F475}" srcOrd="14" destOrd="0" presId="urn:microsoft.com/office/officeart/2005/8/layout/process4"/>
    <dgm:cxn modelId="{2DF27EE6-A265-4E83-A77F-9B7DCFF9CBCD}" type="presParOf" srcId="{B76AC1CA-705F-49C5-A8C4-BF95BB51F475}" destId="{A640C5F4-7A89-4850-91F4-C9B7A760633E}" srcOrd="0" destOrd="0" presId="urn:microsoft.com/office/officeart/2005/8/layout/process4"/>
    <dgm:cxn modelId="{CCFC41FF-7466-42A3-8532-46543ED1D684}" type="presParOf" srcId="{9F8AA406-B120-4B66-9E24-3ED2327D78D5}" destId="{C8A49F43-6C96-4EEE-8A5B-3C9C45C64D67}" srcOrd="15" destOrd="0" presId="urn:microsoft.com/office/officeart/2005/8/layout/process4"/>
    <dgm:cxn modelId="{2AC2D9F9-1D22-45C4-B40D-22A572125490}" type="presParOf" srcId="{9F8AA406-B120-4B66-9E24-3ED2327D78D5}" destId="{0025AF06-D4B1-4090-8104-4064360AE029}" srcOrd="16" destOrd="0" presId="urn:microsoft.com/office/officeart/2005/8/layout/process4"/>
    <dgm:cxn modelId="{BC2B480B-7A98-4AD7-93A5-0D63AB6C4627}" type="presParOf" srcId="{0025AF06-D4B1-4090-8104-4064360AE029}" destId="{288B03CE-FFD1-42C2-A0E0-66BF03D4FBC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1B3EC5-9828-4C62-80B8-454DF12433E3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59368D-1328-42E4-BCF7-692F154D256C}">
      <dgm:prSet phldrT="[Text]" phldr="0"/>
      <dgm:spPr/>
      <dgm:t>
        <a:bodyPr/>
        <a:lstStyle/>
        <a:p>
          <a:r>
            <a:rPr lang="en-US" dirty="0"/>
            <a:t>URL</a:t>
          </a:r>
        </a:p>
      </dgm:t>
    </dgm:pt>
    <dgm:pt modelId="{694557AE-B798-47C0-B174-AAD609926863}" type="parTrans" cxnId="{022453C1-4219-4E04-A9ED-4A02A2166A76}">
      <dgm:prSet/>
      <dgm:spPr/>
      <dgm:t>
        <a:bodyPr/>
        <a:lstStyle/>
        <a:p>
          <a:endParaRPr lang="en-US"/>
        </a:p>
      </dgm:t>
    </dgm:pt>
    <dgm:pt modelId="{5388E8DB-C45F-4059-B724-3A3D2280C170}" type="sibTrans" cxnId="{022453C1-4219-4E04-A9ED-4A02A2166A76}">
      <dgm:prSet/>
      <dgm:spPr/>
      <dgm:t>
        <a:bodyPr/>
        <a:lstStyle/>
        <a:p>
          <a:endParaRPr lang="en-US"/>
        </a:p>
      </dgm:t>
    </dgm:pt>
    <dgm:pt modelId="{C75B186B-EF71-4999-A92E-BF8DA6E0DB87}">
      <dgm:prSet phldrT="[Text]" phldr="0"/>
      <dgm:spPr/>
      <dgm:t>
        <a:bodyPr/>
        <a:lstStyle/>
        <a:p>
          <a:r>
            <a:rPr lang="en-US" dirty="0"/>
            <a:t>HTML</a:t>
          </a:r>
        </a:p>
      </dgm:t>
    </dgm:pt>
    <dgm:pt modelId="{BE779611-9322-4C16-8876-04334667F907}" type="parTrans" cxnId="{B04E1602-1E41-44DC-9AD8-2665BA5BEADE}">
      <dgm:prSet/>
      <dgm:spPr/>
      <dgm:t>
        <a:bodyPr/>
        <a:lstStyle/>
        <a:p>
          <a:endParaRPr lang="en-US"/>
        </a:p>
      </dgm:t>
    </dgm:pt>
    <dgm:pt modelId="{2B478809-2C44-4ED2-A1FD-07E3113A1AF8}" type="sibTrans" cxnId="{B04E1602-1E41-44DC-9AD8-2665BA5BEADE}">
      <dgm:prSet/>
      <dgm:spPr/>
      <dgm:t>
        <a:bodyPr/>
        <a:lstStyle/>
        <a:p>
          <a:endParaRPr lang="en-US"/>
        </a:p>
      </dgm:t>
    </dgm:pt>
    <dgm:pt modelId="{68724865-0484-4154-AC64-94A2B91DBEB1}">
      <dgm:prSet phldrT="[Text]" phldr="0"/>
      <dgm:spPr/>
      <dgm:t>
        <a:bodyPr/>
        <a:lstStyle/>
        <a:p>
          <a:r>
            <a:rPr lang="en-US" dirty="0" err="1"/>
            <a:t>BeautifulSoup</a:t>
          </a:r>
          <a:endParaRPr lang="en-US" dirty="0"/>
        </a:p>
      </dgm:t>
    </dgm:pt>
    <dgm:pt modelId="{305A5BD2-A3DA-4089-838C-223E4D462864}" type="parTrans" cxnId="{7554BC54-23E9-4542-BE97-E9A5CE85568A}">
      <dgm:prSet/>
      <dgm:spPr/>
      <dgm:t>
        <a:bodyPr/>
        <a:lstStyle/>
        <a:p>
          <a:endParaRPr lang="en-US"/>
        </a:p>
      </dgm:t>
    </dgm:pt>
    <dgm:pt modelId="{F8F50501-EB21-49F7-A96A-00C166FFAE08}" type="sibTrans" cxnId="{7554BC54-23E9-4542-BE97-E9A5CE85568A}">
      <dgm:prSet/>
      <dgm:spPr/>
      <dgm:t>
        <a:bodyPr/>
        <a:lstStyle/>
        <a:p>
          <a:endParaRPr lang="en-US"/>
        </a:p>
      </dgm:t>
    </dgm:pt>
    <dgm:pt modelId="{89013062-0E6A-4618-8552-6690F307A8B8}">
      <dgm:prSet/>
      <dgm:spPr/>
      <dgm:t>
        <a:bodyPr/>
        <a:lstStyle/>
        <a:p>
          <a:r>
            <a:rPr lang="en-US" dirty="0" err="1"/>
            <a:t>soup.findAll</a:t>
          </a:r>
          <a:r>
            <a:rPr lang="en-US" dirty="0"/>
            <a:t>(‘table’)</a:t>
          </a:r>
        </a:p>
      </dgm:t>
    </dgm:pt>
    <dgm:pt modelId="{46B549C1-82B0-4FE1-AA82-1DDB577F277E}" type="parTrans" cxnId="{87D7DBD4-33BE-463D-9E5D-0116B43BF629}">
      <dgm:prSet/>
      <dgm:spPr/>
      <dgm:t>
        <a:bodyPr/>
        <a:lstStyle/>
        <a:p>
          <a:endParaRPr lang="en-US"/>
        </a:p>
      </dgm:t>
    </dgm:pt>
    <dgm:pt modelId="{4FD0B0E5-5C62-461D-BEB0-7DE92DB84FC1}" type="sibTrans" cxnId="{87D7DBD4-33BE-463D-9E5D-0116B43BF629}">
      <dgm:prSet/>
      <dgm:spPr/>
      <dgm:t>
        <a:bodyPr/>
        <a:lstStyle/>
        <a:p>
          <a:endParaRPr lang="en-US"/>
        </a:p>
      </dgm:t>
    </dgm:pt>
    <dgm:pt modelId="{C1F8F2DA-7426-4CD4-8987-276963FDC09E}">
      <dgm:prSet/>
      <dgm:spPr/>
      <dgm:t>
        <a:bodyPr/>
        <a:lstStyle/>
        <a:p>
          <a:r>
            <a:rPr lang="en-US" dirty="0" err="1"/>
            <a:t>launch_dict</a:t>
          </a:r>
          <a:endParaRPr lang="en-US" dirty="0"/>
        </a:p>
      </dgm:t>
    </dgm:pt>
    <dgm:pt modelId="{AA0E1BAB-A1A2-4241-8B72-366B1CD79C81}" type="parTrans" cxnId="{77840A84-E3A0-447B-B87D-6EBCE734A60F}">
      <dgm:prSet/>
      <dgm:spPr/>
      <dgm:t>
        <a:bodyPr/>
        <a:lstStyle/>
        <a:p>
          <a:endParaRPr lang="en-US"/>
        </a:p>
      </dgm:t>
    </dgm:pt>
    <dgm:pt modelId="{DB8F3A55-879E-422B-B3D8-3292A699FA98}" type="sibTrans" cxnId="{77840A84-E3A0-447B-B87D-6EBCE734A60F}">
      <dgm:prSet/>
      <dgm:spPr/>
      <dgm:t>
        <a:bodyPr/>
        <a:lstStyle/>
        <a:p>
          <a:endParaRPr lang="en-US"/>
        </a:p>
      </dgm:t>
    </dgm:pt>
    <dgm:pt modelId="{4133952A-524A-499B-836C-F832BAE21A92}">
      <dgm:prSet/>
      <dgm:spPr/>
      <dgm:t>
        <a:bodyPr/>
        <a:lstStyle/>
        <a:p>
          <a:r>
            <a:rPr lang="en-US" dirty="0" err="1"/>
            <a:t>DataFrame</a:t>
          </a:r>
          <a:endParaRPr lang="en-US" dirty="0"/>
        </a:p>
      </dgm:t>
    </dgm:pt>
    <dgm:pt modelId="{ECED1EE3-F368-4895-9976-C0C8620FF59A}" type="parTrans" cxnId="{EBEC9CA6-DA4D-48F7-9DC2-E95E9422A6E4}">
      <dgm:prSet/>
      <dgm:spPr/>
      <dgm:t>
        <a:bodyPr/>
        <a:lstStyle/>
        <a:p>
          <a:endParaRPr lang="en-US"/>
        </a:p>
      </dgm:t>
    </dgm:pt>
    <dgm:pt modelId="{4DEFEB32-6B3C-412B-9B12-0E78724EB187}" type="sibTrans" cxnId="{EBEC9CA6-DA4D-48F7-9DC2-E95E9422A6E4}">
      <dgm:prSet/>
      <dgm:spPr/>
      <dgm:t>
        <a:bodyPr/>
        <a:lstStyle/>
        <a:p>
          <a:endParaRPr lang="en-US"/>
        </a:p>
      </dgm:t>
    </dgm:pt>
    <dgm:pt modelId="{DBBC2933-EFE6-46D1-9111-2790AF3A10BD}">
      <dgm:prSet/>
      <dgm:spPr/>
      <dgm:t>
        <a:bodyPr/>
        <a:lstStyle/>
        <a:p>
          <a:r>
            <a:rPr lang="en-US" dirty="0"/>
            <a:t>Save to CVS</a:t>
          </a:r>
        </a:p>
      </dgm:t>
    </dgm:pt>
    <dgm:pt modelId="{C9258085-6104-4C76-8362-0896FF02EF43}" type="parTrans" cxnId="{FAB1BC30-A5F0-4026-B093-DFDA5087E526}">
      <dgm:prSet/>
      <dgm:spPr/>
      <dgm:t>
        <a:bodyPr/>
        <a:lstStyle/>
        <a:p>
          <a:endParaRPr lang="en-US"/>
        </a:p>
      </dgm:t>
    </dgm:pt>
    <dgm:pt modelId="{FE3C3F2E-5F66-4C1A-9A09-27BD2AF33BBE}" type="sibTrans" cxnId="{FAB1BC30-A5F0-4026-B093-DFDA5087E526}">
      <dgm:prSet/>
      <dgm:spPr/>
      <dgm:t>
        <a:bodyPr/>
        <a:lstStyle/>
        <a:p>
          <a:endParaRPr lang="en-US"/>
        </a:p>
      </dgm:t>
    </dgm:pt>
    <dgm:pt modelId="{ADB0725B-0010-4EE2-AF5A-300B992E5E1F}" type="pres">
      <dgm:prSet presAssocID="{A01B3EC5-9828-4C62-80B8-454DF12433E3}" presName="Name0" presStyleCnt="0">
        <dgm:presLayoutVars>
          <dgm:dir/>
          <dgm:animLvl val="lvl"/>
          <dgm:resizeHandles val="exact"/>
        </dgm:presLayoutVars>
      </dgm:prSet>
      <dgm:spPr/>
    </dgm:pt>
    <dgm:pt modelId="{0B1440CC-4F7A-45F7-8DBF-F978E034AC70}" type="pres">
      <dgm:prSet presAssocID="{DBBC2933-EFE6-46D1-9111-2790AF3A10BD}" presName="boxAndChildren" presStyleCnt="0"/>
      <dgm:spPr/>
    </dgm:pt>
    <dgm:pt modelId="{98007AC5-04E8-4E77-B098-C298FBC19566}" type="pres">
      <dgm:prSet presAssocID="{DBBC2933-EFE6-46D1-9111-2790AF3A10BD}" presName="parentTextBox" presStyleLbl="node1" presStyleIdx="0" presStyleCnt="7"/>
      <dgm:spPr/>
    </dgm:pt>
    <dgm:pt modelId="{B7A3717D-ADB0-4147-998B-39F3976EF376}" type="pres">
      <dgm:prSet presAssocID="{4DEFEB32-6B3C-412B-9B12-0E78724EB187}" presName="sp" presStyleCnt="0"/>
      <dgm:spPr/>
    </dgm:pt>
    <dgm:pt modelId="{F3F93F44-751F-4CE8-A093-4A6F440D9AA6}" type="pres">
      <dgm:prSet presAssocID="{4133952A-524A-499B-836C-F832BAE21A92}" presName="arrowAndChildren" presStyleCnt="0"/>
      <dgm:spPr/>
    </dgm:pt>
    <dgm:pt modelId="{F71B79A1-6BB1-4D41-AFBD-F5000F6366A9}" type="pres">
      <dgm:prSet presAssocID="{4133952A-524A-499B-836C-F832BAE21A92}" presName="parentTextArrow" presStyleLbl="node1" presStyleIdx="1" presStyleCnt="7"/>
      <dgm:spPr/>
    </dgm:pt>
    <dgm:pt modelId="{3FF8309E-FB97-480F-A099-CA63DA87B722}" type="pres">
      <dgm:prSet presAssocID="{DB8F3A55-879E-422B-B3D8-3292A699FA98}" presName="sp" presStyleCnt="0"/>
      <dgm:spPr/>
    </dgm:pt>
    <dgm:pt modelId="{D0411A66-6EBF-49A9-9C48-02BEFF6526FA}" type="pres">
      <dgm:prSet presAssocID="{C1F8F2DA-7426-4CD4-8987-276963FDC09E}" presName="arrowAndChildren" presStyleCnt="0"/>
      <dgm:spPr/>
    </dgm:pt>
    <dgm:pt modelId="{13F48E35-0C28-4A04-901C-A1D8B68CC372}" type="pres">
      <dgm:prSet presAssocID="{C1F8F2DA-7426-4CD4-8987-276963FDC09E}" presName="parentTextArrow" presStyleLbl="node1" presStyleIdx="2" presStyleCnt="7"/>
      <dgm:spPr/>
    </dgm:pt>
    <dgm:pt modelId="{7B46A1DF-EC17-46CF-A9ED-E88CB1D11DA7}" type="pres">
      <dgm:prSet presAssocID="{4FD0B0E5-5C62-461D-BEB0-7DE92DB84FC1}" presName="sp" presStyleCnt="0"/>
      <dgm:spPr/>
    </dgm:pt>
    <dgm:pt modelId="{E9070C14-7DCF-4B7F-BF67-BC2A0FA1906D}" type="pres">
      <dgm:prSet presAssocID="{89013062-0E6A-4618-8552-6690F307A8B8}" presName="arrowAndChildren" presStyleCnt="0"/>
      <dgm:spPr/>
    </dgm:pt>
    <dgm:pt modelId="{82CEECF5-00E8-467C-99F3-244610549952}" type="pres">
      <dgm:prSet presAssocID="{89013062-0E6A-4618-8552-6690F307A8B8}" presName="parentTextArrow" presStyleLbl="node1" presStyleIdx="3" presStyleCnt="7"/>
      <dgm:spPr/>
    </dgm:pt>
    <dgm:pt modelId="{BD2FD6E8-CB20-4CE7-AEEF-2CF076A68E18}" type="pres">
      <dgm:prSet presAssocID="{F8F50501-EB21-49F7-A96A-00C166FFAE08}" presName="sp" presStyleCnt="0"/>
      <dgm:spPr/>
    </dgm:pt>
    <dgm:pt modelId="{195EB6A4-3992-4178-9C7B-2FF6DBB561C8}" type="pres">
      <dgm:prSet presAssocID="{68724865-0484-4154-AC64-94A2B91DBEB1}" presName="arrowAndChildren" presStyleCnt="0"/>
      <dgm:spPr/>
    </dgm:pt>
    <dgm:pt modelId="{864459D1-7D1A-4892-812F-D5B19E9F8455}" type="pres">
      <dgm:prSet presAssocID="{68724865-0484-4154-AC64-94A2B91DBEB1}" presName="parentTextArrow" presStyleLbl="node1" presStyleIdx="4" presStyleCnt="7"/>
      <dgm:spPr/>
    </dgm:pt>
    <dgm:pt modelId="{2E0D2E9A-3B14-4662-B466-624222591AE6}" type="pres">
      <dgm:prSet presAssocID="{2B478809-2C44-4ED2-A1FD-07E3113A1AF8}" presName="sp" presStyleCnt="0"/>
      <dgm:spPr/>
    </dgm:pt>
    <dgm:pt modelId="{F866D7AE-2030-43A1-95B8-DFE07D72DEB9}" type="pres">
      <dgm:prSet presAssocID="{C75B186B-EF71-4999-A92E-BF8DA6E0DB87}" presName="arrowAndChildren" presStyleCnt="0"/>
      <dgm:spPr/>
    </dgm:pt>
    <dgm:pt modelId="{156D70E8-F605-4DB1-8476-98D9F6B906F4}" type="pres">
      <dgm:prSet presAssocID="{C75B186B-EF71-4999-A92E-BF8DA6E0DB87}" presName="parentTextArrow" presStyleLbl="node1" presStyleIdx="5" presStyleCnt="7"/>
      <dgm:spPr/>
    </dgm:pt>
    <dgm:pt modelId="{B6659696-0221-4306-99C2-AEFB1C885095}" type="pres">
      <dgm:prSet presAssocID="{5388E8DB-C45F-4059-B724-3A3D2280C170}" presName="sp" presStyleCnt="0"/>
      <dgm:spPr/>
    </dgm:pt>
    <dgm:pt modelId="{57AFF8F7-0A5B-45C8-8B08-5A329D4209DC}" type="pres">
      <dgm:prSet presAssocID="{5C59368D-1328-42E4-BCF7-692F154D256C}" presName="arrowAndChildren" presStyleCnt="0"/>
      <dgm:spPr/>
    </dgm:pt>
    <dgm:pt modelId="{BBF10F56-17B2-4B74-A518-C6D048D504FB}" type="pres">
      <dgm:prSet presAssocID="{5C59368D-1328-42E4-BCF7-692F154D256C}" presName="parentTextArrow" presStyleLbl="node1" presStyleIdx="6" presStyleCnt="7"/>
      <dgm:spPr/>
    </dgm:pt>
  </dgm:ptLst>
  <dgm:cxnLst>
    <dgm:cxn modelId="{B04E1602-1E41-44DC-9AD8-2665BA5BEADE}" srcId="{A01B3EC5-9828-4C62-80B8-454DF12433E3}" destId="{C75B186B-EF71-4999-A92E-BF8DA6E0DB87}" srcOrd="1" destOrd="0" parTransId="{BE779611-9322-4C16-8876-04334667F907}" sibTransId="{2B478809-2C44-4ED2-A1FD-07E3113A1AF8}"/>
    <dgm:cxn modelId="{103C1919-5B09-48BC-846D-4FD55D509614}" type="presOf" srcId="{89013062-0E6A-4618-8552-6690F307A8B8}" destId="{82CEECF5-00E8-467C-99F3-244610549952}" srcOrd="0" destOrd="0" presId="urn:microsoft.com/office/officeart/2005/8/layout/process4"/>
    <dgm:cxn modelId="{EC0F542E-C09D-44F4-8B29-BB6B49F14B68}" type="presOf" srcId="{C1F8F2DA-7426-4CD4-8987-276963FDC09E}" destId="{13F48E35-0C28-4A04-901C-A1D8B68CC372}" srcOrd="0" destOrd="0" presId="urn:microsoft.com/office/officeart/2005/8/layout/process4"/>
    <dgm:cxn modelId="{FAB1BC30-A5F0-4026-B093-DFDA5087E526}" srcId="{A01B3EC5-9828-4C62-80B8-454DF12433E3}" destId="{DBBC2933-EFE6-46D1-9111-2790AF3A10BD}" srcOrd="6" destOrd="0" parTransId="{C9258085-6104-4C76-8362-0896FF02EF43}" sibTransId="{FE3C3F2E-5F66-4C1A-9A09-27BD2AF33BBE}"/>
    <dgm:cxn modelId="{0D98A04F-F2D1-43ED-946D-ABD1AF506EA3}" type="presOf" srcId="{68724865-0484-4154-AC64-94A2B91DBEB1}" destId="{864459D1-7D1A-4892-812F-D5B19E9F8455}" srcOrd="0" destOrd="0" presId="urn:microsoft.com/office/officeart/2005/8/layout/process4"/>
    <dgm:cxn modelId="{7554BC54-23E9-4542-BE97-E9A5CE85568A}" srcId="{A01B3EC5-9828-4C62-80B8-454DF12433E3}" destId="{68724865-0484-4154-AC64-94A2B91DBEB1}" srcOrd="2" destOrd="0" parTransId="{305A5BD2-A3DA-4089-838C-223E4D462864}" sibTransId="{F8F50501-EB21-49F7-A96A-00C166FFAE08}"/>
    <dgm:cxn modelId="{62D37477-07FD-40C2-BE07-44432610BB62}" type="presOf" srcId="{4133952A-524A-499B-836C-F832BAE21A92}" destId="{F71B79A1-6BB1-4D41-AFBD-F5000F6366A9}" srcOrd="0" destOrd="0" presId="urn:microsoft.com/office/officeart/2005/8/layout/process4"/>
    <dgm:cxn modelId="{9871B359-9248-4F3F-B889-B99DCE79C36E}" type="presOf" srcId="{DBBC2933-EFE6-46D1-9111-2790AF3A10BD}" destId="{98007AC5-04E8-4E77-B098-C298FBC19566}" srcOrd="0" destOrd="0" presId="urn:microsoft.com/office/officeart/2005/8/layout/process4"/>
    <dgm:cxn modelId="{77840A84-E3A0-447B-B87D-6EBCE734A60F}" srcId="{A01B3EC5-9828-4C62-80B8-454DF12433E3}" destId="{C1F8F2DA-7426-4CD4-8987-276963FDC09E}" srcOrd="4" destOrd="0" parTransId="{AA0E1BAB-A1A2-4241-8B72-366B1CD79C81}" sibTransId="{DB8F3A55-879E-422B-B3D8-3292A699FA98}"/>
    <dgm:cxn modelId="{67B28093-5D2C-42F0-8B39-0AE36B7A2AA4}" type="presOf" srcId="{5C59368D-1328-42E4-BCF7-692F154D256C}" destId="{BBF10F56-17B2-4B74-A518-C6D048D504FB}" srcOrd="0" destOrd="0" presId="urn:microsoft.com/office/officeart/2005/8/layout/process4"/>
    <dgm:cxn modelId="{EBEC9CA6-DA4D-48F7-9DC2-E95E9422A6E4}" srcId="{A01B3EC5-9828-4C62-80B8-454DF12433E3}" destId="{4133952A-524A-499B-836C-F832BAE21A92}" srcOrd="5" destOrd="0" parTransId="{ECED1EE3-F368-4895-9976-C0C8620FF59A}" sibTransId="{4DEFEB32-6B3C-412B-9B12-0E78724EB187}"/>
    <dgm:cxn modelId="{EF4646BC-E704-4A40-A155-F4D5814931B1}" type="presOf" srcId="{A01B3EC5-9828-4C62-80B8-454DF12433E3}" destId="{ADB0725B-0010-4EE2-AF5A-300B992E5E1F}" srcOrd="0" destOrd="0" presId="urn:microsoft.com/office/officeart/2005/8/layout/process4"/>
    <dgm:cxn modelId="{022453C1-4219-4E04-A9ED-4A02A2166A76}" srcId="{A01B3EC5-9828-4C62-80B8-454DF12433E3}" destId="{5C59368D-1328-42E4-BCF7-692F154D256C}" srcOrd="0" destOrd="0" parTransId="{694557AE-B798-47C0-B174-AAD609926863}" sibTransId="{5388E8DB-C45F-4059-B724-3A3D2280C170}"/>
    <dgm:cxn modelId="{CBD868CD-D01C-4246-B87A-BE2194F12A91}" type="presOf" srcId="{C75B186B-EF71-4999-A92E-BF8DA6E0DB87}" destId="{156D70E8-F605-4DB1-8476-98D9F6B906F4}" srcOrd="0" destOrd="0" presId="urn:microsoft.com/office/officeart/2005/8/layout/process4"/>
    <dgm:cxn modelId="{87D7DBD4-33BE-463D-9E5D-0116B43BF629}" srcId="{A01B3EC5-9828-4C62-80B8-454DF12433E3}" destId="{89013062-0E6A-4618-8552-6690F307A8B8}" srcOrd="3" destOrd="0" parTransId="{46B549C1-82B0-4FE1-AA82-1DDB577F277E}" sibTransId="{4FD0B0E5-5C62-461D-BEB0-7DE92DB84FC1}"/>
    <dgm:cxn modelId="{D1CDD3B5-A3E6-4247-A1AE-505EA3E765A4}" type="presParOf" srcId="{ADB0725B-0010-4EE2-AF5A-300B992E5E1F}" destId="{0B1440CC-4F7A-45F7-8DBF-F978E034AC70}" srcOrd="0" destOrd="0" presId="urn:microsoft.com/office/officeart/2005/8/layout/process4"/>
    <dgm:cxn modelId="{2B8B06C7-36F7-48D5-AB57-709D94051230}" type="presParOf" srcId="{0B1440CC-4F7A-45F7-8DBF-F978E034AC70}" destId="{98007AC5-04E8-4E77-B098-C298FBC19566}" srcOrd="0" destOrd="0" presId="urn:microsoft.com/office/officeart/2005/8/layout/process4"/>
    <dgm:cxn modelId="{8C317308-D7B2-4DB6-9C58-4677B1ECA191}" type="presParOf" srcId="{ADB0725B-0010-4EE2-AF5A-300B992E5E1F}" destId="{B7A3717D-ADB0-4147-998B-39F3976EF376}" srcOrd="1" destOrd="0" presId="urn:microsoft.com/office/officeart/2005/8/layout/process4"/>
    <dgm:cxn modelId="{8545B604-7326-489F-A86B-DA16CADCD7BC}" type="presParOf" srcId="{ADB0725B-0010-4EE2-AF5A-300B992E5E1F}" destId="{F3F93F44-751F-4CE8-A093-4A6F440D9AA6}" srcOrd="2" destOrd="0" presId="urn:microsoft.com/office/officeart/2005/8/layout/process4"/>
    <dgm:cxn modelId="{ADD9DDE5-DC7E-44C0-A057-995C8BE48188}" type="presParOf" srcId="{F3F93F44-751F-4CE8-A093-4A6F440D9AA6}" destId="{F71B79A1-6BB1-4D41-AFBD-F5000F6366A9}" srcOrd="0" destOrd="0" presId="urn:microsoft.com/office/officeart/2005/8/layout/process4"/>
    <dgm:cxn modelId="{67D23B37-D1AE-47FB-80CA-1FF635053D65}" type="presParOf" srcId="{ADB0725B-0010-4EE2-AF5A-300B992E5E1F}" destId="{3FF8309E-FB97-480F-A099-CA63DA87B722}" srcOrd="3" destOrd="0" presId="urn:microsoft.com/office/officeart/2005/8/layout/process4"/>
    <dgm:cxn modelId="{4C36C51E-4C04-4D52-9FE1-365CC7322FE4}" type="presParOf" srcId="{ADB0725B-0010-4EE2-AF5A-300B992E5E1F}" destId="{D0411A66-6EBF-49A9-9C48-02BEFF6526FA}" srcOrd="4" destOrd="0" presId="urn:microsoft.com/office/officeart/2005/8/layout/process4"/>
    <dgm:cxn modelId="{C45AD322-6457-444D-BBB2-7E3669A114F4}" type="presParOf" srcId="{D0411A66-6EBF-49A9-9C48-02BEFF6526FA}" destId="{13F48E35-0C28-4A04-901C-A1D8B68CC372}" srcOrd="0" destOrd="0" presId="urn:microsoft.com/office/officeart/2005/8/layout/process4"/>
    <dgm:cxn modelId="{0D62A212-836F-4D63-BA04-CD25AF52EF33}" type="presParOf" srcId="{ADB0725B-0010-4EE2-AF5A-300B992E5E1F}" destId="{7B46A1DF-EC17-46CF-A9ED-E88CB1D11DA7}" srcOrd="5" destOrd="0" presId="urn:microsoft.com/office/officeart/2005/8/layout/process4"/>
    <dgm:cxn modelId="{50DD67E8-BBEE-4494-896A-33BCC47B7091}" type="presParOf" srcId="{ADB0725B-0010-4EE2-AF5A-300B992E5E1F}" destId="{E9070C14-7DCF-4B7F-BF67-BC2A0FA1906D}" srcOrd="6" destOrd="0" presId="urn:microsoft.com/office/officeart/2005/8/layout/process4"/>
    <dgm:cxn modelId="{DD5A3B44-397B-4B82-8FD7-B13F6FAC22B3}" type="presParOf" srcId="{E9070C14-7DCF-4B7F-BF67-BC2A0FA1906D}" destId="{82CEECF5-00E8-467C-99F3-244610549952}" srcOrd="0" destOrd="0" presId="urn:microsoft.com/office/officeart/2005/8/layout/process4"/>
    <dgm:cxn modelId="{F14F2CF5-61F4-4E14-A503-8BD5802E834D}" type="presParOf" srcId="{ADB0725B-0010-4EE2-AF5A-300B992E5E1F}" destId="{BD2FD6E8-CB20-4CE7-AEEF-2CF076A68E18}" srcOrd="7" destOrd="0" presId="urn:microsoft.com/office/officeart/2005/8/layout/process4"/>
    <dgm:cxn modelId="{04F2C917-10D4-43CE-8E1E-1758870411A3}" type="presParOf" srcId="{ADB0725B-0010-4EE2-AF5A-300B992E5E1F}" destId="{195EB6A4-3992-4178-9C7B-2FF6DBB561C8}" srcOrd="8" destOrd="0" presId="urn:microsoft.com/office/officeart/2005/8/layout/process4"/>
    <dgm:cxn modelId="{C98A3501-4195-48A8-B78E-ADEFBB8C1866}" type="presParOf" srcId="{195EB6A4-3992-4178-9C7B-2FF6DBB561C8}" destId="{864459D1-7D1A-4892-812F-D5B19E9F8455}" srcOrd="0" destOrd="0" presId="urn:microsoft.com/office/officeart/2005/8/layout/process4"/>
    <dgm:cxn modelId="{EF982936-1558-44A9-96EE-BB7DCA85552E}" type="presParOf" srcId="{ADB0725B-0010-4EE2-AF5A-300B992E5E1F}" destId="{2E0D2E9A-3B14-4662-B466-624222591AE6}" srcOrd="9" destOrd="0" presId="urn:microsoft.com/office/officeart/2005/8/layout/process4"/>
    <dgm:cxn modelId="{7E783D65-A36D-4205-A89A-A0AF43AB35FA}" type="presParOf" srcId="{ADB0725B-0010-4EE2-AF5A-300B992E5E1F}" destId="{F866D7AE-2030-43A1-95B8-DFE07D72DEB9}" srcOrd="10" destOrd="0" presId="urn:microsoft.com/office/officeart/2005/8/layout/process4"/>
    <dgm:cxn modelId="{C4F03BE5-02A2-4D75-AC85-AFDAEB8D070C}" type="presParOf" srcId="{F866D7AE-2030-43A1-95B8-DFE07D72DEB9}" destId="{156D70E8-F605-4DB1-8476-98D9F6B906F4}" srcOrd="0" destOrd="0" presId="urn:microsoft.com/office/officeart/2005/8/layout/process4"/>
    <dgm:cxn modelId="{F78CF144-6CEE-4F3C-8634-48AB81DE3CD0}" type="presParOf" srcId="{ADB0725B-0010-4EE2-AF5A-300B992E5E1F}" destId="{B6659696-0221-4306-99C2-AEFB1C885095}" srcOrd="11" destOrd="0" presId="urn:microsoft.com/office/officeart/2005/8/layout/process4"/>
    <dgm:cxn modelId="{D5863FD0-5726-4DA0-A39C-219B331A1F75}" type="presParOf" srcId="{ADB0725B-0010-4EE2-AF5A-300B992E5E1F}" destId="{57AFF8F7-0A5B-45C8-8B08-5A329D4209DC}" srcOrd="12" destOrd="0" presId="urn:microsoft.com/office/officeart/2005/8/layout/process4"/>
    <dgm:cxn modelId="{69E04E52-7224-485E-A544-5D1473FEC50B}" type="presParOf" srcId="{57AFF8F7-0A5B-45C8-8B08-5A329D4209DC}" destId="{BBF10F56-17B2-4B74-A518-C6D048D504F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841B7-00CA-46FB-80F3-056ADE88AD38}">
      <dsp:nvSpPr>
        <dsp:cNvPr id="0" name=""/>
        <dsp:cNvSpPr/>
      </dsp:nvSpPr>
      <dsp:spPr>
        <a:xfrm>
          <a:off x="0" y="3886753"/>
          <a:ext cx="5461000" cy="318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Save to CSV</a:t>
          </a:r>
        </a:p>
      </dsp:txBody>
      <dsp:txXfrm>
        <a:off x="0" y="3886753"/>
        <a:ext cx="5461000" cy="318904"/>
      </dsp:txXfrm>
    </dsp:sp>
    <dsp:sp modelId="{4015BA35-29B3-499A-9CE5-1D28D0B99925}">
      <dsp:nvSpPr>
        <dsp:cNvPr id="0" name=""/>
        <dsp:cNvSpPr/>
      </dsp:nvSpPr>
      <dsp:spPr>
        <a:xfrm rot="10800000">
          <a:off x="0" y="3401061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Replace missing mass (</a:t>
          </a:r>
          <a:r>
            <a:rPr lang="en-US" sz="1100" kern="1200" dirty="0" err="1"/>
            <a:t>NaN</a:t>
          </a:r>
          <a:r>
            <a:rPr lang="en-US" sz="1100" kern="1200" dirty="0"/>
            <a:t>) with mean</a:t>
          </a:r>
        </a:p>
      </dsp:txBody>
      <dsp:txXfrm rot="10800000">
        <a:off x="0" y="3401061"/>
        <a:ext cx="5461000" cy="318696"/>
      </dsp:txXfrm>
    </dsp:sp>
    <dsp:sp modelId="{49B48CCC-B45D-4E84-BF75-2A8DF95718C4}">
      <dsp:nvSpPr>
        <dsp:cNvPr id="0" name=""/>
        <dsp:cNvSpPr/>
      </dsp:nvSpPr>
      <dsp:spPr>
        <a:xfrm rot="10800000">
          <a:off x="0" y="2915369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Reset the </a:t>
          </a:r>
          <a:r>
            <a:rPr lang="en-US" sz="1100" b="0" i="0" kern="1200" dirty="0" err="1"/>
            <a:t>FlgihtNumber</a:t>
          </a:r>
          <a:endParaRPr lang="en-US" sz="1100" kern="1200" dirty="0"/>
        </a:p>
      </dsp:txBody>
      <dsp:txXfrm rot="10800000">
        <a:off x="0" y="2915369"/>
        <a:ext cx="5461000" cy="318696"/>
      </dsp:txXfrm>
    </dsp:sp>
    <dsp:sp modelId="{D697B88B-C502-4154-93B7-075B90DD1F4E}">
      <dsp:nvSpPr>
        <dsp:cNvPr id="0" name=""/>
        <dsp:cNvSpPr/>
      </dsp:nvSpPr>
      <dsp:spPr>
        <a:xfrm rot="10800000">
          <a:off x="0" y="2429677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Filter to include Falcon 9 only</a:t>
          </a:r>
        </a:p>
      </dsp:txBody>
      <dsp:txXfrm rot="10800000">
        <a:off x="0" y="2429677"/>
        <a:ext cx="5461000" cy="318696"/>
      </dsp:txXfrm>
    </dsp:sp>
    <dsp:sp modelId="{970839D5-312E-4103-857E-ADB0BFB935DA}">
      <dsp:nvSpPr>
        <dsp:cNvPr id="0" name=""/>
        <dsp:cNvSpPr/>
      </dsp:nvSpPr>
      <dsp:spPr>
        <a:xfrm rot="10800000">
          <a:off x="0" y="1943985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launch date only, no time</a:t>
          </a:r>
        </a:p>
      </dsp:txBody>
      <dsp:txXfrm rot="10800000">
        <a:off x="0" y="1943985"/>
        <a:ext cx="5461000" cy="318696"/>
      </dsp:txXfrm>
    </dsp:sp>
    <dsp:sp modelId="{CCFC063B-201E-49B3-B32E-B59E65ED0367}">
      <dsp:nvSpPr>
        <dsp:cNvPr id="0" name=""/>
        <dsp:cNvSpPr/>
      </dsp:nvSpPr>
      <dsp:spPr>
        <a:xfrm rot="10800000">
          <a:off x="0" y="1458292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Keeping only relevant features</a:t>
          </a:r>
        </a:p>
      </dsp:txBody>
      <dsp:txXfrm rot="10800000">
        <a:off x="0" y="1458292"/>
        <a:ext cx="5461000" cy="318696"/>
      </dsp:txXfrm>
    </dsp:sp>
    <dsp:sp modelId="{89D7F6FF-E32C-4639-95A6-33DA040D82DE}">
      <dsp:nvSpPr>
        <dsp:cNvPr id="0" name=""/>
        <dsp:cNvSpPr/>
      </dsp:nvSpPr>
      <dsp:spPr>
        <a:xfrm rot="10800000">
          <a:off x="0" y="972600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DataFrame</a:t>
          </a:r>
          <a:endParaRPr lang="en-US" sz="1100" kern="1200" dirty="0"/>
        </a:p>
      </dsp:txBody>
      <dsp:txXfrm rot="10800000">
        <a:off x="0" y="972600"/>
        <a:ext cx="5461000" cy="318696"/>
      </dsp:txXfrm>
    </dsp:sp>
    <dsp:sp modelId="{A640C5F4-7A89-4850-91F4-C9B7A760633E}">
      <dsp:nvSpPr>
        <dsp:cNvPr id="0" name=""/>
        <dsp:cNvSpPr/>
      </dsp:nvSpPr>
      <dsp:spPr>
        <a:xfrm rot="10800000">
          <a:off x="0" y="486908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JSON</a:t>
          </a:r>
        </a:p>
      </dsp:txBody>
      <dsp:txXfrm rot="10800000">
        <a:off x="0" y="486908"/>
        <a:ext cx="5461000" cy="318696"/>
      </dsp:txXfrm>
    </dsp:sp>
    <dsp:sp modelId="{288B03CE-FFD1-42C2-A0E0-66BF03D4FBC1}">
      <dsp:nvSpPr>
        <dsp:cNvPr id="0" name=""/>
        <dsp:cNvSpPr/>
      </dsp:nvSpPr>
      <dsp:spPr>
        <a:xfrm rot="10800000">
          <a:off x="0" y="1216"/>
          <a:ext cx="5461000" cy="49047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URL</a:t>
          </a:r>
        </a:p>
      </dsp:txBody>
      <dsp:txXfrm rot="10800000">
        <a:off x="0" y="1216"/>
        <a:ext cx="5461000" cy="318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07AC5-04E8-4E77-B098-C298FBC19566}">
      <dsp:nvSpPr>
        <dsp:cNvPr id="0" name=""/>
        <dsp:cNvSpPr/>
      </dsp:nvSpPr>
      <dsp:spPr>
        <a:xfrm>
          <a:off x="0" y="3791811"/>
          <a:ext cx="5461000" cy="414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Save to CVS</a:t>
          </a:r>
        </a:p>
      </dsp:txBody>
      <dsp:txXfrm>
        <a:off x="0" y="3791811"/>
        <a:ext cx="5461000" cy="414935"/>
      </dsp:txXfrm>
    </dsp:sp>
    <dsp:sp modelId="{F71B79A1-6BB1-4D41-AFBD-F5000F6366A9}">
      <dsp:nvSpPr>
        <dsp:cNvPr id="0" name=""/>
        <dsp:cNvSpPr/>
      </dsp:nvSpPr>
      <dsp:spPr>
        <a:xfrm rot="10800000">
          <a:off x="0" y="3159864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DataFrame</a:t>
          </a:r>
          <a:endParaRPr lang="en-US" sz="1400" kern="1200" dirty="0"/>
        </a:p>
      </dsp:txBody>
      <dsp:txXfrm rot="10800000">
        <a:off x="0" y="3159864"/>
        <a:ext cx="5461000" cy="414664"/>
      </dsp:txXfrm>
    </dsp:sp>
    <dsp:sp modelId="{13F48E35-0C28-4A04-901C-A1D8B68CC372}">
      <dsp:nvSpPr>
        <dsp:cNvPr id="0" name=""/>
        <dsp:cNvSpPr/>
      </dsp:nvSpPr>
      <dsp:spPr>
        <a:xfrm rot="10800000">
          <a:off x="0" y="2527916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launch_dict</a:t>
          </a:r>
          <a:endParaRPr lang="en-US" sz="1400" kern="1200" dirty="0"/>
        </a:p>
      </dsp:txBody>
      <dsp:txXfrm rot="10800000">
        <a:off x="0" y="2527916"/>
        <a:ext cx="5461000" cy="414664"/>
      </dsp:txXfrm>
    </dsp:sp>
    <dsp:sp modelId="{82CEECF5-00E8-467C-99F3-244610549952}">
      <dsp:nvSpPr>
        <dsp:cNvPr id="0" name=""/>
        <dsp:cNvSpPr/>
      </dsp:nvSpPr>
      <dsp:spPr>
        <a:xfrm rot="10800000">
          <a:off x="0" y="1895969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soup.findAll</a:t>
          </a:r>
          <a:r>
            <a:rPr lang="en-US" sz="1400" kern="1200" dirty="0"/>
            <a:t>(‘table’)</a:t>
          </a:r>
        </a:p>
      </dsp:txBody>
      <dsp:txXfrm rot="10800000">
        <a:off x="0" y="1895969"/>
        <a:ext cx="5461000" cy="414664"/>
      </dsp:txXfrm>
    </dsp:sp>
    <dsp:sp modelId="{864459D1-7D1A-4892-812F-D5B19E9F8455}">
      <dsp:nvSpPr>
        <dsp:cNvPr id="0" name=""/>
        <dsp:cNvSpPr/>
      </dsp:nvSpPr>
      <dsp:spPr>
        <a:xfrm rot="10800000">
          <a:off x="0" y="1264022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BeautifulSoup</a:t>
          </a:r>
          <a:endParaRPr lang="en-US" sz="1400" kern="1200" dirty="0"/>
        </a:p>
      </dsp:txBody>
      <dsp:txXfrm rot="10800000">
        <a:off x="0" y="1264022"/>
        <a:ext cx="5461000" cy="414664"/>
      </dsp:txXfrm>
    </dsp:sp>
    <dsp:sp modelId="{156D70E8-F605-4DB1-8476-98D9F6B906F4}">
      <dsp:nvSpPr>
        <dsp:cNvPr id="0" name=""/>
        <dsp:cNvSpPr/>
      </dsp:nvSpPr>
      <dsp:spPr>
        <a:xfrm rot="10800000">
          <a:off x="0" y="632074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HTML</a:t>
          </a:r>
        </a:p>
      </dsp:txBody>
      <dsp:txXfrm rot="10800000">
        <a:off x="0" y="632074"/>
        <a:ext cx="5461000" cy="414664"/>
      </dsp:txXfrm>
    </dsp:sp>
    <dsp:sp modelId="{BBF10F56-17B2-4B74-A518-C6D048D504FB}">
      <dsp:nvSpPr>
        <dsp:cNvPr id="0" name=""/>
        <dsp:cNvSpPr/>
      </dsp:nvSpPr>
      <dsp:spPr>
        <a:xfrm rot="10800000">
          <a:off x="0" y="127"/>
          <a:ext cx="5461000" cy="63817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URL</a:t>
          </a:r>
        </a:p>
      </dsp:txBody>
      <dsp:txXfrm rot="10800000">
        <a:off x="0" y="127"/>
        <a:ext cx="5461000" cy="414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spacexdata.com/v4/launches/past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.wikipedia.org/w/index.php?title=List_of_Falcon_9_and_Falcon_Heavy_launches&amp;oldid=1027686922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Alex 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5, 2026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810903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multiple different case where the booster did not land successfully. For example, ocean, ground pad, drone ship etc. True or False for success.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all those outcomes into Training Labels with 1 means the booster successfully landed 0 means it was unsuccessful.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steps: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of launches on each site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and occurrence of each orbit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of the orbits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landing outcome label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Outcome column</a:t>
            </a:r>
          </a:p>
          <a:p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436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plotted: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0. Scatter plot of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color-coded Class (hue,1 success, 0 failure). Helps to see how flight number and payload would affect the launch outcome.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color-coded Class. Helps to see how launch site affect the outcome.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 Payload Mass Vs. Launch Site with color-coded Class. Helps to see which sites used which payloads and correlation with outcomes as well.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 Class vs Orbit type. Helps to check if there are any relationship between success rate and orbit type.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type. Helps to see if there is a correlation between flight number and success rate for different orbit types.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 Payload Mass and Orbit type. Helps to see if there is a correlation between payload and success rate for different orbit types.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Date (Year) vs Class. Help to see yearly trend in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Variables identified: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'Orbit',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'Flights',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GridFins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'Reused', 'Legs',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'Block',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ReusedCount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'Serial’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Dummy variables: 'Orbit',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', 'Serial’ using one-hot encoding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844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Names of the unique launch sites in the space mission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5 records where launch sites begin with the string ‘CCA’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Total payload mass carried by boosters launched by NASA (CRS)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Average payload mass carried by booster version F9 v1.1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Date when the first successful landing outcome in ground pad was achieved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Names of the boosters which have success in drone ship and have payload mass greater than 4000 but less than 6000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Total number of successful and failure mission outcomes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Booster versions that have carried the maximum payload mass, using a subquery with a suitable aggregate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Records with the month names, failure landing outcomes in drone ship ,booster versions, launch site for the months in year 2015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Count of landing outcomes (such as Failure (drone ship) or Success (ground pad)) between the date 2010-06-04 and 2017-03-20, in descending order.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used map objects added to the map using Folium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launch sites on a map using Circles and Markers to see locations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the success/failed launches for each site using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see how successful each site is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proximities using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calculated the distances to those proximities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plots/graphs in the dashboard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of launch success count for all sites to find the most successful site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of launch success ratio of the best site to see what the actual ratio is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vs. launch outcome to identify the most successful payload range and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000" dirty="0" err="1">
                <a:solidFill>
                  <a:srgbClr val="FF0000"/>
                </a:solidFill>
                <a:latin typeface="Abadi" panose="020B0604020104020204" pitchFamily="34" charset="0"/>
              </a:rPr>
              <a:t>Plotly</a:t>
            </a: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analysis: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 by standardizing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Train-set split by 20/80, 20% for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Fit multiple models: logistic regression, support vector machine, decision tree classifier and k-nearest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best hyperparameters with cross-validation cv = 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and scoring on test data and making a bar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Plotting confusion matrix to see how well classification works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5067014"/>
            <a:ext cx="9544062" cy="801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many failures especially for low flight numbers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does not have low flight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2B8E9-1AC3-DDC4-E824-885C5685E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2113"/>
            <a:ext cx="12192000" cy="24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C882A-5885-1542-5B1E-613C1125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5544"/>
            <a:ext cx="12192000" cy="23069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8F8B2-C3D4-F885-A5A6-55E548E3DA2F}"/>
              </a:ext>
            </a:extLst>
          </p:cNvPr>
          <p:cNvSpPr txBox="1">
            <a:spLocks/>
          </p:cNvSpPr>
          <p:nvPr/>
        </p:nvSpPr>
        <p:spPr>
          <a:xfrm>
            <a:off x="864973" y="5067014"/>
            <a:ext cx="9544062" cy="801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VAFB-SLC there are no rockets launched for heavy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more successful.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BF73D1-17EA-2A6D-1050-BD806DDB4202}"/>
              </a:ext>
            </a:extLst>
          </p:cNvPr>
          <p:cNvSpPr txBox="1">
            <a:spLocks/>
          </p:cNvSpPr>
          <p:nvPr/>
        </p:nvSpPr>
        <p:spPr>
          <a:xfrm>
            <a:off x="1174356" y="5624586"/>
            <a:ext cx="9544062" cy="801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highest success rate are ES-L1, GEO , HEO and SSO.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F991A-EE13-D6B3-203E-91EEDF45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733" y="1352260"/>
            <a:ext cx="562053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81B92-AF4D-3D79-6F38-9331FB0C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397"/>
            <a:ext cx="12192000" cy="23552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34DD35-C551-984D-81F0-71AF602075A0}"/>
              </a:ext>
            </a:extLst>
          </p:cNvPr>
          <p:cNvSpPr txBox="1">
            <a:spLocks/>
          </p:cNvSpPr>
          <p:nvPr/>
        </p:nvSpPr>
        <p:spPr>
          <a:xfrm>
            <a:off x="864973" y="5067014"/>
            <a:ext cx="9544062" cy="8019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For LEO orbit the success rate correlates with the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For GTO orbit, there appears to be no relationship between flight number and success.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EAB2D-2B6F-4CE3-64BC-0E5C6223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4821"/>
            <a:ext cx="12192000" cy="23683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112560-D815-31D3-85B6-12C50E58BC35}"/>
              </a:ext>
            </a:extLst>
          </p:cNvPr>
          <p:cNvSpPr txBox="1">
            <a:spLocks/>
          </p:cNvSpPr>
          <p:nvPr/>
        </p:nvSpPr>
        <p:spPr>
          <a:xfrm>
            <a:off x="864973" y="5067014"/>
            <a:ext cx="9544062" cy="8019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With heavy payloads the successful landing rate are more for Polar, LEO and ISS.</a:t>
            </a:r>
          </a:p>
          <a:p>
            <a:r>
              <a:rPr lang="en-US" sz="2000" dirty="0"/>
              <a:t>For GTO, both outcomes are present.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0478-0CF5-AFD8-1DD7-054326DA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54" y="1347497"/>
            <a:ext cx="5496692" cy="41630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2C9C51-3138-049B-8240-5F613671B568}"/>
              </a:ext>
            </a:extLst>
          </p:cNvPr>
          <p:cNvSpPr txBox="1">
            <a:spLocks/>
          </p:cNvSpPr>
          <p:nvPr/>
        </p:nvSpPr>
        <p:spPr>
          <a:xfrm>
            <a:off x="770011" y="5624586"/>
            <a:ext cx="9544062" cy="801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The success rate since 2013 kept increasing till 2020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") FROM SPACEXTABLE;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There are 4 unique names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A11BF-E8A6-561B-AD54-EEE6D15F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36" y="2624025"/>
            <a:ext cx="1095528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'CCA%’;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 5 CCA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912AA-9D27-D7A5-9370-ACAEC4CF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17" y="3461657"/>
            <a:ext cx="10752794" cy="11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 FROM SPACEXTABLE WHERE "Customer" = "NASA (CRS)";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2F2A1-499E-EB8D-63BE-1F7C6346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04" y="3124157"/>
            <a:ext cx="1914792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 FROM SPACEXTABLE WHERE "Booster_Version" = "F9 v1.1";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0C694-249F-1AA9-9873-BB0A5AD2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46" y="3105105"/>
            <a:ext cx="184810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'Success (ground pad)';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1BF43-CC39-F8BD-BDCB-1DE2D4AE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262" y="3109868"/>
            <a:ext cx="89547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"Booster_Version"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'Success (drone ship)'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D26D0-4F6F-CA14-4136-83655A756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41" y="4008213"/>
            <a:ext cx="120031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0" y="1763696"/>
            <a:ext cx="9969033" cy="414896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SpaceX API and web scrapping (Wikipedia page with launch data)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 and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using data visualization and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using Folium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Scikit-learn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 result in a higher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largest number of successful launches and highest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predictive models explain 83% of variance in outcomes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COUNT(*)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'Success%' OR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'Failure%';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FF84D-D912-F1E4-E7CF-FEF13537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262" y="3124157"/>
            <a:ext cx="89547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"Booster_Version" FROM SPACEXTABLE WHERE PAYLOAD_MASS__KG_ = (SELECT MAX(PAYLOAD_MASS__KG_) FROM SPACEXTABLE)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D7FC3-105D-6CD3-536D-E4C7D3C75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272" y="2500463"/>
            <a:ext cx="115268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SUBSTR(Date, 6, 2),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"Booster_Version",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'Failure (drone ship)' AND SUBSTR(Date,0,5) = '2015';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5EEFD-E9C5-DA7D-882B-0EB3BDDD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97" y="4229896"/>
            <a:ext cx="4372585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COUNT(*) AS OUTCOMES_COUNT FROM SPACEXTABLE WHERE Date BETWEEN '2010-06-04' AND '2017-03-20' GROUP BY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ORDER BY OUTCOMES_COUNT DESC;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C4C26-FA72-F741-7008-1AD277EB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486" y="3827861"/>
            <a:ext cx="2810267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73269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r>
              <a:rPr lang="en-US" dirty="0"/>
              <a:t>There are 4 launch locations</a:t>
            </a:r>
          </a:p>
          <a:p>
            <a:r>
              <a:rPr lang="en-US" dirty="0"/>
              <a:t>California: VAFB SLC-4E</a:t>
            </a:r>
          </a:p>
          <a:p>
            <a:r>
              <a:rPr lang="en-US" dirty="0"/>
              <a:t>Florida: CCAFS LC-40, CCAFS SLC-40 and KSC LC-39A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4977C-4B1C-2227-0BB1-1529D035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188" y="1422641"/>
            <a:ext cx="8965245" cy="3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E53AD-A0E2-7E48-165E-3B4643EF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527" y="1367418"/>
            <a:ext cx="6775410" cy="420836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59C2841-D2EF-0048-F3AB-189AEC85F114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KSC LC-39A has the highest success ratio (a lot of green markers, only a few are red)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96A27-DA63-E838-3EEE-A5FD395B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11" y="1552704"/>
            <a:ext cx="9189749" cy="400786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FA78CB1-EC64-637E-E778-88D60E495E31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CCAFS LC-40 proximity examples</a:t>
            </a:r>
          </a:p>
          <a:p>
            <a:r>
              <a:rPr lang="en-US" sz="2000" dirty="0"/>
              <a:t>To coast line 0.92 KM</a:t>
            </a:r>
          </a:p>
          <a:p>
            <a:r>
              <a:rPr lang="en-US" sz="2000" dirty="0"/>
              <a:t>To road 0.67 KM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CA01C49-B667-EE3D-F450-0478C9F11C53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KSC LC-39A has the highest number of successful launches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A5CBFF-DFBD-0735-C70F-C080AFC2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3125"/>
            <a:ext cx="1219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66923"/>
            <a:ext cx="9312834" cy="3884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an aerospace and  space transportation company. The key part of their approach is to reuse the first stage of a space rocket so that the part can be used for multiple launches thus saving a lot of money and making launch cost much lower. For example,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Faclon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launch is priced at 62 million dollars which is much lower than other providers’ offering of about 165 million dollars.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an alternate company wants to bid against SpaceX, they might want to predict launch outcomes and costs based on available data to build their business.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solved in this study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collection, data analysis and predictive modeling to estimate launch outcomes based on available public data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0916F09-9D9A-A013-E9E6-D617C656AD8A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KSC LC-39A launch ratio is very high 3:1</a:t>
            </a:r>
          </a:p>
          <a:p>
            <a:r>
              <a:rPr lang="en-US" sz="2000" dirty="0"/>
              <a:t>A lot of flights were successful, only 23% have failed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224C4D-A33F-52A9-5F45-41B277F2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8356"/>
            <a:ext cx="12192000" cy="26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39D02-8A27-103A-B9F7-783D19F3D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7887"/>
            <a:ext cx="12192000" cy="256222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EEE4BC-CF8E-5B7D-B150-65025ECB9419}"/>
              </a:ext>
            </a:extLst>
          </p:cNvPr>
          <p:cNvSpPr txBox="1">
            <a:spLocks/>
          </p:cNvSpPr>
          <p:nvPr/>
        </p:nvSpPr>
        <p:spPr>
          <a:xfrm>
            <a:off x="953437" y="5774545"/>
            <a:ext cx="9745589" cy="903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the payload range 2000 – 6000 kg booster version FT has the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5636" y="5657668"/>
            <a:ext cx="9893408" cy="915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perform the same on the test data with accuracy of 0.833.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seems to do better on the training data then other methods.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DC5F1-80CD-D941-1666-056EC168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336" y="1464330"/>
            <a:ext cx="5255228" cy="40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204516"/>
            <a:ext cx="9477960" cy="1299411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 dirty="0"/>
              <a:t>Diagonal elements show how many predicted labels match true labels</a:t>
            </a:r>
          </a:p>
          <a:p>
            <a:pPr lvl="1"/>
            <a:r>
              <a:rPr lang="en-US" dirty="0"/>
              <a:t>[0, 0] True Positives – count 3 (True label is not landed, Predicted label is also not landed)</a:t>
            </a:r>
          </a:p>
          <a:p>
            <a:pPr lvl="1"/>
            <a:r>
              <a:rPr lang="en-US" dirty="0"/>
              <a:t>[1, 1] True Negatives – count 12 (True label is landed, Predicted label is also landed)</a:t>
            </a:r>
          </a:p>
          <a:p>
            <a:r>
              <a:rPr lang="en-US" dirty="0"/>
              <a:t>Off-diagonal elements how many were predicted incorrectly</a:t>
            </a:r>
          </a:p>
          <a:p>
            <a:pPr lvl="1"/>
            <a:r>
              <a:rPr lang="en-US" dirty="0"/>
              <a:t>[0, 1] False Negatives – count 3  (True label is not landed, Predicted label is landed)</a:t>
            </a:r>
          </a:p>
          <a:p>
            <a:pPr lvl="1"/>
            <a:r>
              <a:rPr lang="en-US" dirty="0"/>
              <a:t>[1, 0] False Positives – count 0 (True label is landed, Predicted label is not landed)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D9F78-E807-41C6-EF72-62FBF415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814" y="1580132"/>
            <a:ext cx="4146745" cy="35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64212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 result in a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largest number of successful launches and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predictive models explain 83% of variance in outcomes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relevant assets like Python code snippets, SQL queries, charts, Notebook outputs, and data sets used in this project can be found on the project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026D4-BCF2-7C49-8153-20080669B14E}"/>
              </a:ext>
            </a:extLst>
          </p:cNvPr>
          <p:cNvSpPr txBox="1"/>
          <p:nvPr/>
        </p:nvSpPr>
        <p:spPr>
          <a:xfrm>
            <a:off x="770011" y="4200740"/>
            <a:ext cx="8463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insight</a:t>
            </a:r>
          </a:p>
          <a:p>
            <a:pPr lvl="1"/>
            <a:r>
              <a:rPr lang="en-US" dirty="0"/>
              <a:t>Task8 in Prediction lab has a typo. It says to use ‘auto’ for </a:t>
            </a:r>
            <a:r>
              <a:rPr lang="en-US" dirty="0" err="1"/>
              <a:t>max_features</a:t>
            </a:r>
            <a:r>
              <a:rPr lang="en-US" dirty="0"/>
              <a:t> however </a:t>
            </a:r>
            <a:r>
              <a:rPr lang="en-US" dirty="0" err="1"/>
              <a:t>DecisionTreeClassifier</a:t>
            </a:r>
            <a:r>
              <a:rPr lang="en-US" dirty="0"/>
              <a:t>() does not have auto option and the calculation shows error.</a:t>
            </a:r>
          </a:p>
          <a:p>
            <a:pPr lvl="1"/>
            <a:r>
              <a:rPr lang="en-US" dirty="0"/>
              <a:t>To fix: '</a:t>
            </a:r>
            <a:r>
              <a:rPr lang="en-US" dirty="0" err="1"/>
              <a:t>max_features</a:t>
            </a:r>
            <a:r>
              <a:rPr lang="en-US" dirty="0"/>
              <a:t>': ['log2', 'sqrt']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Web scraping</a:t>
            </a:r>
            <a:endParaRPr lang="en-US" sz="6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Fixed missing data and converted all outcomes to single training label 0 or 1 (Class)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features and used multiple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Cross-validation, hyperparameter grid search and score comparison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18045"/>
            <a:ext cx="10515600" cy="284262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data sources: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REST API using Requests library in JSON format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https://api.spacexdata.com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using Requests and parsing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https://en.wikipedia.org/wiki/List_of_Falcon_9_and_Falcon_Heavy_launches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CF550-0942-3189-91F0-9FE93CAC51C7}"/>
              </a:ext>
            </a:extLst>
          </p:cNvPr>
          <p:cNvSpPr/>
          <p:nvPr/>
        </p:nvSpPr>
        <p:spPr>
          <a:xfrm>
            <a:off x="1161908" y="4585750"/>
            <a:ext cx="1196281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REST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C2759C-3CA8-5FF0-258D-E7AD8A25EC5A}"/>
              </a:ext>
            </a:extLst>
          </p:cNvPr>
          <p:cNvSpPr/>
          <p:nvPr/>
        </p:nvSpPr>
        <p:spPr>
          <a:xfrm>
            <a:off x="3961255" y="4585750"/>
            <a:ext cx="1024403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55976F-1FC1-0A54-5769-0FAC024ECCB5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8189" y="4929510"/>
            <a:ext cx="1603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FB0D34-7341-BA2A-9A21-F44A800058E4}"/>
              </a:ext>
            </a:extLst>
          </p:cNvPr>
          <p:cNvSpPr txBox="1"/>
          <p:nvPr/>
        </p:nvSpPr>
        <p:spPr>
          <a:xfrm>
            <a:off x="2642689" y="4560178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C332CF-83B0-0375-8344-7CB11CB362E6}"/>
              </a:ext>
            </a:extLst>
          </p:cNvPr>
          <p:cNvSpPr/>
          <p:nvPr/>
        </p:nvSpPr>
        <p:spPr>
          <a:xfrm>
            <a:off x="1161908" y="5561062"/>
            <a:ext cx="1196282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18564-7CE4-CDA6-AE11-C9D2A3065950}"/>
              </a:ext>
            </a:extLst>
          </p:cNvPr>
          <p:cNvSpPr/>
          <p:nvPr/>
        </p:nvSpPr>
        <p:spPr>
          <a:xfrm>
            <a:off x="3961255" y="5561062"/>
            <a:ext cx="1024403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817EB0-EB28-9239-4D19-CC6F37124FD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8190" y="5904822"/>
            <a:ext cx="1603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2627BE-1FD7-6834-7B4D-6CF78AEE9C4D}"/>
              </a:ext>
            </a:extLst>
          </p:cNvPr>
          <p:cNvSpPr txBox="1"/>
          <p:nvPr/>
        </p:nvSpPr>
        <p:spPr>
          <a:xfrm>
            <a:off x="2642689" y="5535490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A2E29B-6DC3-7ADE-1734-9BE054EB975E}"/>
              </a:ext>
            </a:extLst>
          </p:cNvPr>
          <p:cNvSpPr/>
          <p:nvPr/>
        </p:nvSpPr>
        <p:spPr>
          <a:xfrm>
            <a:off x="6665966" y="5561062"/>
            <a:ext cx="1024403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Parsed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0528AE-B509-AED5-6616-99EA66E7ABC1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4985658" y="5904822"/>
            <a:ext cx="1680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2A5777-B0DA-244F-F8DB-F5AAD0A72E4C}"/>
              </a:ext>
            </a:extLst>
          </p:cNvPr>
          <p:cNvSpPr txBox="1"/>
          <p:nvPr/>
        </p:nvSpPr>
        <p:spPr>
          <a:xfrm>
            <a:off x="5073843" y="552270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BeautifulSoup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37DDFC-EC4B-F253-71E0-F5D9112F5FC5}"/>
              </a:ext>
            </a:extLst>
          </p:cNvPr>
          <p:cNvSpPr/>
          <p:nvPr/>
        </p:nvSpPr>
        <p:spPr>
          <a:xfrm>
            <a:off x="8399659" y="4463925"/>
            <a:ext cx="1397088" cy="1778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  <a:p>
            <a:pPr algn="ctr"/>
            <a:r>
              <a:rPr lang="en-US" dirty="0"/>
              <a:t>Data Frame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C23330-46DD-0241-6524-0689A8120CBB}"/>
              </a:ext>
            </a:extLst>
          </p:cNvPr>
          <p:cNvSpPr/>
          <p:nvPr/>
        </p:nvSpPr>
        <p:spPr>
          <a:xfrm>
            <a:off x="10339609" y="5009538"/>
            <a:ext cx="1024403" cy="68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F3826A-4940-8323-81A4-7BE5DA006D3A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9796747" y="5353298"/>
            <a:ext cx="542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52D729-86D3-2311-98F5-94CD605CA45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985658" y="4929510"/>
            <a:ext cx="3414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7152FA-1935-DF12-856B-705CD1E656F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690369" y="5892036"/>
            <a:ext cx="709290" cy="1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BE7E9C-44A6-43C9-FE95-6678C1976584}"/>
              </a:ext>
            </a:extLst>
          </p:cNvPr>
          <p:cNvSpPr txBox="1"/>
          <p:nvPr/>
        </p:nvSpPr>
        <p:spPr>
          <a:xfrm>
            <a:off x="5885578" y="4557343"/>
            <a:ext cx="161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json_normalize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184F41C-04A2-111C-A672-FE164D925A8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87179777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response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requests.get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pd.json_normalize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response.json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data_falcon9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launch_data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launch_data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']!='Falcon 1’]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…loc[:,'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'] = list(range(1, data_falcon9.shape[0]+1))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the completed SpaceX API calls notebook (must include completed code cell and outcome cell), as an external reference and peer-review purpose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57773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static_url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https://en.wikipedia.org/w/index.php?title=List_of_Falcon_9_and_Falcon_Heavy_launches&amp;oldid=1027686922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static_url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headers=headers)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response.content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'</a:t>
            </a:r>
            <a:r>
              <a:rPr lang="fr-F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html.parser</a:t>
            </a: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html_tables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soup.findAll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('table')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1FF8EFD-18B1-7B03-2747-DFF50FC201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613287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f80a141d-92ca-4d3d-9308-f7e7b1d44ce8"/>
    <ds:schemaRef ds:uri="155be751-a274-42e8-93fb-f39d3b9bccc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2443</Words>
  <Application>Microsoft Office PowerPoint</Application>
  <PresentationFormat>Widescreen</PresentationFormat>
  <Paragraphs>288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Alexander Teplukhin</cp:lastModifiedBy>
  <cp:revision>215</cp:revision>
  <dcterms:created xsi:type="dcterms:W3CDTF">2021-04-29T18:58:34Z</dcterms:created>
  <dcterms:modified xsi:type="dcterms:W3CDTF">2026-01-06T00:26:15Z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